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3" r:id="rId3"/>
    <p:sldId id="434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42" y="914447"/>
            <a:ext cx="7349741" cy="257053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42" y="3560583"/>
            <a:ext cx="7349741" cy="147247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21" y="774040"/>
            <a:ext cx="8229982" cy="5483082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42" y="2484128"/>
            <a:ext cx="7349741" cy="10188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42" y="3560583"/>
            <a:ext cx="7349741" cy="47162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21" y="1490477"/>
            <a:ext cx="8227282" cy="475944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69" y="3848598"/>
            <a:ext cx="5826870" cy="7668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69" y="4615438"/>
            <a:ext cx="5826870" cy="8676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21" y="1501277"/>
            <a:ext cx="3882780" cy="4748644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923" y="1501277"/>
            <a:ext cx="3882780" cy="4748644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21" y="1429274"/>
            <a:ext cx="4006986" cy="38162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21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7029" y="1421802"/>
            <a:ext cx="4006986" cy="38162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7029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69" y="1555195"/>
            <a:ext cx="3924958" cy="4608432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3021" y="1555280"/>
            <a:ext cx="3920582" cy="460823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456" y="914447"/>
            <a:ext cx="783036" cy="502945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32" y="914447"/>
            <a:ext cx="6877219" cy="5029459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21" y="608431"/>
            <a:ext cx="8227282" cy="70563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21" y="1490477"/>
            <a:ext cx="8227282" cy="47594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21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143" y="6314725"/>
            <a:ext cx="2970138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509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201785" cy="685863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).jpg"/>
          <p:cNvPicPr/>
          <p:nvPr/>
        </p:nvPicPr>
        <p:blipFill>
          <a:blip r:embed="rId1"/>
          <a:srcRect l="2770" t="2532" b="10000"/>
          <a:stretch>
            <a:fillRect/>
          </a:stretch>
        </p:blipFill>
        <p:spPr>
          <a:xfrm>
            <a:off x="0" y="-69215"/>
            <a:ext cx="9144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27405" y="1189355"/>
            <a:ext cx="7842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791970" y="347345"/>
            <a:ext cx="61620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algn="ctr"/>
            <a:r>
              <a:rPr lang="en-US" altLang="zh-CN" sz="2800" b="1">
                <a:ea typeface="宋体" panose="02010600030101010101" pitchFamily="2" charset="-122"/>
              </a:rPr>
              <a:t>低碳环保 创意涂鸦</a:t>
            </a:r>
            <a:endParaRPr lang="en-US" altLang="zh-CN" sz="2800" b="1">
              <a:ea typeface="宋体" panose="02010600030101010101" pitchFamily="2" charset="-122"/>
            </a:endParaRPr>
          </a:p>
          <a:p>
            <a:pPr indent="304800" algn="ctr"/>
            <a:r>
              <a:rPr lang="en-US" altLang="zh-CN" sz="2800" b="1">
                <a:ea typeface="宋体" panose="02010600030101010101" pitchFamily="2" charset="-122"/>
              </a:rPr>
              <a:t>——记我园创意轮胎秀</a:t>
            </a:r>
            <a:endParaRPr lang="zh-CN" altLang="en-US" sz="2800" b="1"/>
          </a:p>
        </p:txBody>
      </p:sp>
      <p:sp>
        <p:nvSpPr>
          <p:cNvPr id="102" name="文本框 101"/>
          <p:cNvSpPr txBox="1"/>
          <p:nvPr/>
        </p:nvSpPr>
        <p:spPr>
          <a:xfrm>
            <a:off x="2032000" y="579596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00100" y="1189355"/>
            <a:ext cx="8001056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2000" b="1" dirty="0">
                <a:ea typeface="宋体" panose="02010600030101010101" pitchFamily="2" charset="-122"/>
              </a:rPr>
              <a:t>   </a:t>
            </a:r>
            <a:r>
              <a:rPr lang="zh-CN" sz="2000" b="1" dirty="0">
                <a:ea typeface="宋体" panose="02010600030101010101" pitchFamily="2" charset="-122"/>
              </a:rPr>
              <a:t>废旧的轮胎，是我们日常生活中比较常见的，当它们</a:t>
            </a:r>
            <a:r>
              <a:rPr lang="zh-CN" sz="2000" b="1" dirty="0">
                <a:ea typeface="宋体" panose="02010600030101010101" pitchFamily="2" charset="-122"/>
                <a:cs typeface="Times New Roman" panose="02020603050405020304" charset="0"/>
              </a:rPr>
              <a:t>“摇身一变”后会是什么样呢？一起走进看一看我们的创意轮胎秀吧！</a:t>
            </a:r>
            <a:endParaRPr lang="zh-CN" sz="2000" b="1" dirty="0">
              <a:ea typeface="宋体" panose="02010600030101010101" pitchFamily="2" charset="-122"/>
            </a:endParaRPr>
          </a:p>
          <a:p>
            <a:r>
              <a:rPr lang="zh-CN" sz="2000" b="1" dirty="0">
                <a:ea typeface="宋体" panose="02010600030101010101" pitchFamily="2" charset="-122"/>
              </a:rPr>
              <a:t>活动前期，老师们共同设计了每班的轮胎样式，在讨论样式的同时还动手进行各种颜色的调配，再通过分工、讨论设计了色彩艳丽、富有童趣的装饰。</a:t>
            </a:r>
            <a:endParaRPr lang="zh-CN" sz="2000" b="1" dirty="0">
              <a:ea typeface="宋体" panose="02010600030101010101" pitchFamily="2" charset="-122"/>
            </a:endParaRPr>
          </a:p>
          <a:p>
            <a:r>
              <a:rPr lang="zh-CN" sz="2000" b="1" dirty="0">
                <a:ea typeface="宋体" panose="02010600030101010101" pitchFamily="2" charset="-122"/>
              </a:rPr>
              <a:t>         在这春光正好的时节，老师、孩子们纷纷来到风雨操场利用丙烯等材料对轮胎进行装饰，画上漂亮的色彩和图案。一个个黑乎乎的轮胎变得五颜六色、有菠萝屋，有小黄人，还有艳丽花朵在轮胎上绽放。</a:t>
            </a:r>
            <a:endParaRPr lang="zh-CN" sz="2000" b="1" dirty="0">
              <a:ea typeface="宋体" panose="02010600030101010101" pitchFamily="2" charset="-122"/>
            </a:endParaRPr>
          </a:p>
          <a:p>
            <a:r>
              <a:rPr lang="zh-CN" sz="2000" b="1" dirty="0">
                <a:ea typeface="宋体" panose="02010600030101010101" pitchFamily="2" charset="-122"/>
              </a:rPr>
              <a:t>         样式各异的轮胎造型让人耳目一新，赞叹不已，给我园多了一抹灵动的色彩，让每一个角落都成为一道亮丽的风景线。</a:t>
            </a:r>
            <a:endParaRPr lang="zh-CN" sz="2000" b="1" dirty="0">
              <a:ea typeface="宋体" panose="02010600030101010101" pitchFamily="2" charset="-122"/>
            </a:endParaRPr>
          </a:p>
          <a:p>
            <a:r>
              <a:rPr lang="zh-CN" sz="2000" b="1" dirty="0">
                <a:ea typeface="宋体" panose="02010600030101010101" pitchFamily="2" charset="-122"/>
              </a:rPr>
              <a:t>在轮胎大改造过程中，老师和孩子们齐心合力，一个个原本毫不起眼的轮胎焕然一新，变成了可供幼儿户外活动的器械、种植区的个性花盆等等，既有创意，又很实用。</a:t>
            </a:r>
            <a:endParaRPr lang="zh-CN" sz="2000" b="1" dirty="0">
              <a:ea typeface="宋体" panose="02010600030101010101" pitchFamily="2" charset="-122"/>
              <a:sym typeface="+mn-ea"/>
            </a:endParaRPr>
          </a:p>
          <a:p>
            <a:r>
              <a:rPr lang="zh-CN" sz="2000" b="1" dirty="0">
                <a:ea typeface="宋体" panose="02010600030101010101" pitchFamily="2" charset="-122"/>
                <a:sym typeface="+mn-ea"/>
              </a:rPr>
              <a:t>         通过本次轮胎创意秀的开展，既促进了教师们之间的交流和分享，也让我们的孩子用各种绘画式样的轮胎再次装饰了幼儿园，大家感受到了自己动手变废为宝的乐趣，增强了环保意识，点燃了创意火花，体现了环境作为隐形课程的育人理念。</a:t>
            </a:r>
            <a:endParaRPr lang="zh-CN" altLang="en-US" sz="2000" b="1" dirty="0"/>
          </a:p>
          <a:p>
            <a:pPr indent="304800"/>
            <a:endParaRPr lang="zh-CN" altLang="en-US" sz="2000" dirty="0"/>
          </a:p>
        </p:txBody>
      </p:sp>
      <p:sp>
        <p:nvSpPr>
          <p:cNvPr id="106" name="文本框 105"/>
          <p:cNvSpPr txBox="1"/>
          <p:nvPr/>
        </p:nvSpPr>
        <p:spPr>
          <a:xfrm>
            <a:off x="2032000" y="62376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5290" y="1125855"/>
            <a:ext cx="4084955" cy="27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9990" y="1126490"/>
            <a:ext cx="358711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5290" y="3947795"/>
            <a:ext cx="4084955" cy="29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99990" y="3947160"/>
            <a:ext cx="3586480" cy="28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827020" y="460375"/>
            <a:ext cx="3041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/>
              <a:t>创意轮胎秀照片</a:t>
            </a:r>
            <a:endParaRPr lang="zh-CN" altLang="en-US" sz="3200" b="1"/>
          </a:p>
        </p:txBody>
      </p:sp>
      <p:pic>
        <p:nvPicPr>
          <p:cNvPr id="7" name="图片 6" descr="微信图片_201810171006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7158" t="14697" r="1416" b="26963"/>
          <a:stretch>
            <a:fillRect/>
          </a:stretch>
        </p:blipFill>
        <p:spPr>
          <a:xfrm rot="20640000">
            <a:off x="85958" y="226364"/>
            <a:ext cx="1252487" cy="799730"/>
          </a:xfrm>
          <a:prstGeom prst="rect">
            <a:avLst/>
          </a:prstGeom>
        </p:spPr>
      </p:pic>
      <p:pic>
        <p:nvPicPr>
          <p:cNvPr id="8" name="图片 7" descr="微信图片_201810171006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CFB">
                  <a:alpha val="100000"/>
                </a:srgbClr>
              </a:clrFrom>
              <a:clrTo>
                <a:srgbClr val="F3FCFB">
                  <a:alpha val="100000"/>
                  <a:alpha val="0"/>
                </a:srgbClr>
              </a:clrTo>
            </a:clrChange>
          </a:blip>
          <a:srcRect t="11668" b="26135"/>
          <a:stretch>
            <a:fillRect/>
          </a:stretch>
        </p:blipFill>
        <p:spPr>
          <a:xfrm rot="660000">
            <a:off x="7541099" y="136892"/>
            <a:ext cx="1526307" cy="94978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WPS 演示</Application>
  <PresentationFormat>宽屏</PresentationFormat>
  <Paragraphs>15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Calibri</vt:lpstr>
      <vt:lpstr>Times New Roman</vt:lpstr>
      <vt:lpstr>Arial Unicode MS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183</cp:revision>
  <dcterms:created xsi:type="dcterms:W3CDTF">2019-06-19T02:08:00Z</dcterms:created>
  <dcterms:modified xsi:type="dcterms:W3CDTF">2020-06-16T05:55:18Z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