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41" r:id="rId3"/>
    <p:sldId id="442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102" name="文本框 101"/>
          <p:cNvSpPr txBox="1"/>
          <p:nvPr/>
        </p:nvSpPr>
        <p:spPr>
          <a:xfrm>
            <a:off x="2032000" y="5795963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70305" y="344170"/>
            <a:ext cx="767270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r>
              <a:rPr lang="zh-CN" sz="2800" b="1">
                <a:ea typeface="宋体" panose="02010600030101010101" pitchFamily="2" charset="-122"/>
                <a:sym typeface="+mn-ea"/>
              </a:rPr>
              <a:t>绘笔生花，创意童画</a:t>
            </a:r>
            <a:endParaRPr lang="zh-CN" sz="2800" b="1"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r>
              <a:rPr lang="zh-CN" sz="2800" b="1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——记越溪实验小学附属幼儿园开展创意美术活动</a:t>
            </a:r>
            <a:endParaRPr lang="zh-CN" altLang="en-US" sz="2800" b="1"/>
          </a:p>
        </p:txBody>
      </p:sp>
      <p:sp>
        <p:nvSpPr>
          <p:cNvPr id="106" name="文本框 105"/>
          <p:cNvSpPr txBox="1"/>
          <p:nvPr/>
        </p:nvSpPr>
        <p:spPr>
          <a:xfrm>
            <a:off x="2032000" y="623760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714480" y="1357298"/>
            <a:ext cx="6951980" cy="5107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en-US" altLang="zh-CN" sz="2000" b="1" dirty="0">
                <a:ea typeface="宋体" panose="02010600030101010101" pitchFamily="2" charset="-122"/>
              </a:rPr>
              <a:t>         </a:t>
            </a:r>
            <a:r>
              <a:rPr lang="zh-CN" b="1" dirty="0">
                <a:ea typeface="宋体" panose="02010600030101010101" pitchFamily="2" charset="-122"/>
              </a:rPr>
              <a:t>值此祖国妈妈生日来临之际，我园中大班的孩子们开展了</a:t>
            </a:r>
            <a:r>
              <a:rPr lang="zh-CN" b="1" dirty="0">
                <a:ea typeface="宋体" panose="02010600030101010101" pitchFamily="2" charset="-122"/>
                <a:cs typeface="Times New Roman" panose="02020603050405020304" charset="0"/>
              </a:rPr>
              <a:t>“迎国庆幼儿创意美术活动”，中班的孩子用夸张的线条画一画“我自己”；大班的孩子结合水粉和黏土做一做“多彩的秋天”。</a:t>
            </a:r>
            <a:endParaRPr lang="zh-CN" b="1" dirty="0">
              <a:ea typeface="宋体" panose="02010600030101010101" pitchFamily="2" charset="-122"/>
            </a:endParaRPr>
          </a:p>
          <a:p>
            <a:r>
              <a:rPr lang="zh-CN" b="1" dirty="0">
                <a:ea typeface="宋体" panose="02010600030101010101" pitchFamily="2" charset="-122"/>
              </a:rPr>
              <a:t>        看！中班的</a:t>
            </a:r>
            <a:r>
              <a:rPr lang="zh-CN" b="1" dirty="0">
                <a:ea typeface="宋体" panose="02010600030101010101" pitchFamily="2" charset="-122"/>
                <a:cs typeface="Times New Roman" panose="02020603050405020304" charset="0"/>
              </a:rPr>
              <a:t>“我自己”趣味十足，采用简单的黑白配色，描绘出一个个有趣的“小人儿”：方方的脑袋、三角形的鼻子、大大的嘴巴；扇形的脑袋、冲天的发型、波浪线的眉毛；还有细长的脑袋、扁扁的眼睛、倒挂的嘴巴……个性十足哦！夸张的线条、多变的神态表现出了中班小朋友们丰富的想象力和创造力。</a:t>
            </a:r>
            <a:endParaRPr lang="zh-CN" b="1" dirty="0"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 algn="l"/>
            <a:r>
              <a:rPr lang="zh-CN" altLang="en-US" b="1" dirty="0"/>
              <a:t>         大班的哥哥姐姐创意无限，只见他们先用水粉颜料在纸筒上勾画出一幅幅秋天的景色，再用灵巧的双手把彩色的黏土变成了好吃的“水果”和可爱的“小动物”：苹果、橙子、石榴、小兔子、小瓢虫、小蜗牛等，秋天的美景瞬间丰富生动了。借用新颖的材料、创造性的表现手法，孩子们表达了对秋天的喜爱之情。</a:t>
            </a:r>
            <a:endParaRPr lang="zh-CN" altLang="en-US" b="1" dirty="0"/>
          </a:p>
          <a:p>
            <a:pPr indent="0" algn="l"/>
            <a:r>
              <a:rPr lang="zh-CN" altLang="en-US" b="1" dirty="0"/>
              <a:t>         每一幅作品内容丰富，形式多样，色彩缤纷、构思奇异，都蕴含着孩子们的奇思妙想，表现出了无限的创意。活动的开展，不仅锻炼了孩子的绘画水平，激发了孩子的创作思维，更重要的是孩子体验了乐于创作、勇于创意的情趣，进一步提升了孩子感受美、欣赏美、表现美、创造美的能力，有效的促进了孩子的发展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317"/>
            <a:ext cx="8229600" cy="1143000"/>
          </a:xfrm>
        </p:spPr>
        <p:txBody>
          <a:bodyPr>
            <a:normAutofit/>
          </a:bodyPr>
          <a:lstStyle/>
          <a:p>
            <a:r>
              <a:rPr lang="zh-CN" sz="3110" b="1" dirty="0" smtClean="0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创意</a:t>
            </a:r>
            <a:r>
              <a:rPr lang="zh-CN" sz="3110" b="1" dirty="0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美术活动照片</a:t>
            </a:r>
            <a:endParaRPr lang="zh-CN" altLang="en-US" sz="3110" dirty="0"/>
          </a:p>
        </p:txBody>
      </p:sp>
      <p:pic>
        <p:nvPicPr>
          <p:cNvPr id="12" name="图片 12" descr="M:\幼儿外网\2018-2019上\绘画比赛\DSC06471.JPG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273685" y="1113790"/>
            <a:ext cx="4133850" cy="275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图片 14" descr="M:\幼儿外网\2018-2019上\绘画比赛\DSC064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43120" y="1113155"/>
            <a:ext cx="4131945" cy="275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图片 13" descr="M:\幼儿外网\2018-2019上\绘画比赛\DSC064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73685" y="4057015"/>
            <a:ext cx="4160520" cy="277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图片 21" descr="M:\幼儿外网\2018-2019上\绘画比赛\DSC064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642485" y="4098925"/>
            <a:ext cx="4044315" cy="268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6" descr="微信图片_201810171006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5958" y="226364"/>
            <a:ext cx="1252487" cy="799730"/>
          </a:xfrm>
          <a:prstGeom prst="rect">
            <a:avLst/>
          </a:prstGeom>
        </p:spPr>
      </p:pic>
      <p:pic>
        <p:nvPicPr>
          <p:cNvPr id="8" name="图片 7" descr="微信图片_2018101710061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541099" y="136892"/>
            <a:ext cx="1526307" cy="94978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WPS 演示</Application>
  <PresentationFormat>宽屏</PresentationFormat>
  <Paragraphs>12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Arial Unicode MS</vt:lpstr>
      <vt:lpstr>Office 主题​​</vt:lpstr>
      <vt:lpstr>PowerPoint 演示文稿</vt:lpstr>
      <vt:lpstr>创意美术活动照片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187</cp:revision>
  <dcterms:created xsi:type="dcterms:W3CDTF">2019-06-19T02:08:00Z</dcterms:created>
  <dcterms:modified xsi:type="dcterms:W3CDTF">2020-06-16T05:56:30Z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