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31" r:id="rId3"/>
    <p:sldId id="432" r:id="rId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42" y="914447"/>
            <a:ext cx="7349741" cy="2570532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42" y="3560583"/>
            <a:ext cx="7349741" cy="1472476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21" y="774040"/>
            <a:ext cx="8229982" cy="5483082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42" y="2484128"/>
            <a:ext cx="7349741" cy="1018852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42" y="3560583"/>
            <a:ext cx="7349741" cy="471624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21" y="608431"/>
            <a:ext cx="8227282" cy="705636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21" y="1490477"/>
            <a:ext cx="8227282" cy="4759445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69" y="3848598"/>
            <a:ext cx="5826870" cy="76683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69" y="4615438"/>
            <a:ext cx="5826870" cy="867645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8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21" y="608431"/>
            <a:ext cx="8227282" cy="705636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21" y="1501277"/>
            <a:ext cx="3882780" cy="4748644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923" y="1501277"/>
            <a:ext cx="3882780" cy="4748644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21" y="608431"/>
            <a:ext cx="8227282" cy="705636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21" y="1429274"/>
            <a:ext cx="4006986" cy="38162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21" y="1854095"/>
            <a:ext cx="4006986" cy="4395826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7029" y="1421802"/>
            <a:ext cx="4006986" cy="38162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7029" y="1854095"/>
            <a:ext cx="4006986" cy="4395826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21" y="608431"/>
            <a:ext cx="8227282" cy="705636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269" y="1555195"/>
            <a:ext cx="3924958" cy="4608432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3021" y="1555280"/>
            <a:ext cx="3920582" cy="460823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456" y="914447"/>
            <a:ext cx="783036" cy="5029459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32" y="914447"/>
            <a:ext cx="6877219" cy="5029459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image" Target="../media/image1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21" y="608431"/>
            <a:ext cx="8227282" cy="705636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21" y="1490477"/>
            <a:ext cx="8227282" cy="475944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21" y="6314725"/>
            <a:ext cx="2025094" cy="316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143" y="6314725"/>
            <a:ext cx="2970138" cy="316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509" y="6314725"/>
            <a:ext cx="2025094" cy="316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9201785" cy="6858635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10360" algn="l"/>
          <a:tab pos="1610360" algn="l"/>
          <a:tab pos="1610360" algn="l"/>
          <a:tab pos="1610360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img (1).jpg"/>
          <p:cNvPicPr/>
          <p:nvPr/>
        </p:nvPicPr>
        <p:blipFill>
          <a:blip r:embed="rId1"/>
          <a:srcRect l="2770" t="2532" b="10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827405" y="1189355"/>
            <a:ext cx="78422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endParaRPr lang="zh-CN" altLang="en-US" sz="2400"/>
          </a:p>
        </p:txBody>
      </p:sp>
      <p:sp>
        <p:nvSpPr>
          <p:cNvPr id="2" name="文本框 1"/>
          <p:cNvSpPr txBox="1"/>
          <p:nvPr/>
        </p:nvSpPr>
        <p:spPr>
          <a:xfrm>
            <a:off x="1401445" y="936625"/>
            <a:ext cx="6555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ea typeface="宋体" panose="02010600030101010101" pitchFamily="2" charset="-122"/>
                <a:sym typeface="+mn-ea"/>
              </a:rPr>
              <a:t>塑节日氛围</a:t>
            </a:r>
            <a:r>
              <a:rPr lang="en-US" sz="2800" b="1">
                <a:latin typeface="黑体" panose="02010609060101010101" pitchFamily="49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zh-CN" sz="2800" b="1">
                <a:ea typeface="宋体" panose="02010600030101010101" pitchFamily="2" charset="-122"/>
                <a:sym typeface="+mn-ea"/>
              </a:rPr>
              <a:t>书巾帼风采</a:t>
            </a:r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1711960" y="1649730"/>
            <a:ext cx="6162040" cy="44926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en-US" altLang="zh-CN" sz="2200" b="0" dirty="0">
                <a:ea typeface="宋体" panose="02010600030101010101" pitchFamily="2" charset="-122"/>
              </a:rPr>
              <a:t>    </a:t>
            </a:r>
            <a:r>
              <a:rPr lang="zh-CN" sz="2200" b="1" dirty="0">
                <a:ea typeface="宋体" panose="02010600030101010101" pitchFamily="2" charset="-122"/>
              </a:rPr>
              <a:t>三月迈着轻盈的脚步，在柔软的雨丝中穿行，在盈盈的笑意中悦动。迎着春风，我们也吹起了号角，在青年教师基本功竞赛中展现年轻女教师的真我风采！</a:t>
            </a:r>
            <a:endParaRPr lang="zh-CN" sz="2200" b="1" dirty="0">
              <a:ea typeface="宋体" panose="02010600030101010101" pitchFamily="2" charset="-122"/>
            </a:endParaRPr>
          </a:p>
          <a:p>
            <a:r>
              <a:rPr lang="zh-CN" sz="2200" b="1" dirty="0">
                <a:ea typeface="宋体" panose="02010600030101010101" pitchFamily="2" charset="-122"/>
              </a:rPr>
              <a:t>         瞧！赛场上，每一位姑娘都卯足了劲，尽情展现自己的专业风采。</a:t>
            </a:r>
            <a:endParaRPr lang="zh-CN" sz="2200" b="1" dirty="0">
              <a:ea typeface="宋体" panose="02010600030101010101" pitchFamily="2" charset="-122"/>
            </a:endParaRPr>
          </a:p>
          <a:p>
            <a:r>
              <a:rPr lang="zh-CN" sz="2200" b="1" dirty="0">
                <a:ea typeface="宋体" panose="02010600030101010101" pitchFamily="2" charset="-122"/>
              </a:rPr>
              <a:t>        泥塑考察了幼儿教师扎实的功底，老师们围绕“家”的主题，精心设计，专心制作，细心摆布，一个个“家”在她们的搓、捏、连、接等各种手法中诞生了。有的温馨而富有情趣，生动而充满创意；有的以假乱真，让人垂涎三尺；有的爱心满满，可爱温馨……老师们用独到的创意和精美设计诠释着心目中的 “家”。</a:t>
            </a:r>
            <a:endParaRPr lang="zh-CN" altLang="en-US" sz="2200" b="1" dirty="0"/>
          </a:p>
        </p:txBody>
      </p:sp>
      <p:sp>
        <p:nvSpPr>
          <p:cNvPr id="102" name="文本框 101"/>
          <p:cNvSpPr txBox="1"/>
          <p:nvPr/>
        </p:nvSpPr>
        <p:spPr>
          <a:xfrm>
            <a:off x="2032000" y="5795963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endParaRPr lang="en-US" b="1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b="1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14400" y="1187450"/>
            <a:ext cx="3569335" cy="237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92065" y="1188085"/>
            <a:ext cx="355536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4400" y="4009390"/>
            <a:ext cx="3569335" cy="235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92065" y="4009390"/>
            <a:ext cx="3555365" cy="238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/>
          <p:nvPr/>
        </p:nvSpPr>
        <p:spPr>
          <a:xfrm>
            <a:off x="3054985" y="6889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702560" y="390525"/>
            <a:ext cx="3892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青年教师基本功竞赛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 descr="微信图片_2018101710061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>
                  <a:alpha val="100000"/>
                </a:srgbClr>
              </a:clrFrom>
              <a:clrTo>
                <a:srgbClr val="FAFAFA">
                  <a:alpha val="100000"/>
                  <a:alpha val="0"/>
                </a:srgbClr>
              </a:clrTo>
            </a:clrChange>
          </a:blip>
          <a:srcRect l="7158" t="14697" r="1416" b="26963"/>
          <a:stretch>
            <a:fillRect/>
          </a:stretch>
        </p:blipFill>
        <p:spPr>
          <a:xfrm rot="20640000">
            <a:off x="-39711" y="188638"/>
            <a:ext cx="1503680" cy="960120"/>
          </a:xfrm>
          <a:prstGeom prst="rect">
            <a:avLst/>
          </a:prstGeom>
        </p:spPr>
      </p:pic>
      <p:pic>
        <p:nvPicPr>
          <p:cNvPr id="9" name="图片 8" descr="微信图片_20181017100614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3FCFB">
                  <a:alpha val="100000"/>
                </a:srgbClr>
              </a:clrFrom>
              <a:clrTo>
                <a:srgbClr val="F3FCFB">
                  <a:alpha val="100000"/>
                  <a:alpha val="0"/>
                </a:srgbClr>
              </a:clrTo>
            </a:clrChange>
          </a:blip>
          <a:srcRect t="11668" b="26135"/>
          <a:stretch>
            <a:fillRect/>
          </a:stretch>
        </p:blipFill>
        <p:spPr>
          <a:xfrm rot="660000">
            <a:off x="7225234" y="145602"/>
            <a:ext cx="1623430" cy="10102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WPS 演示</Application>
  <PresentationFormat>宽屏</PresentationFormat>
  <Paragraphs>10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Wingdings</vt:lpstr>
      <vt:lpstr>黑体</vt:lpstr>
      <vt:lpstr>Times New Roman</vt:lpstr>
      <vt:lpstr>Calibri</vt:lpstr>
      <vt:lpstr>Arial Unicode MS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182</cp:revision>
  <dcterms:created xsi:type="dcterms:W3CDTF">2019-06-19T02:08:00Z</dcterms:created>
  <dcterms:modified xsi:type="dcterms:W3CDTF">2020-06-16T05:55:06Z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