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35" r:id="rId3"/>
    <p:sldId id="43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endParaRPr lang="zh-CN" altLang="en-US" sz="2400"/>
          </a:p>
        </p:txBody>
      </p:sp>
      <p:sp>
        <p:nvSpPr>
          <p:cNvPr id="102" name="文本框 101"/>
          <p:cNvSpPr txBox="1"/>
          <p:nvPr/>
        </p:nvSpPr>
        <p:spPr>
          <a:xfrm>
            <a:off x="2032000" y="5795963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10615" y="553085"/>
            <a:ext cx="76727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 algn="ctr"/>
            <a:r>
              <a:rPr lang="en-US" altLang="zh-CN" sz="2800" b="1">
                <a:ea typeface="宋体" panose="02010600030101010101" pitchFamily="2" charset="-122"/>
              </a:rPr>
              <a:t>小小特色区，创意无极限</a:t>
            </a:r>
            <a:endParaRPr lang="zh-CN" altLang="en-US" sz="2800" b="1"/>
          </a:p>
        </p:txBody>
      </p:sp>
      <p:sp>
        <p:nvSpPr>
          <p:cNvPr id="106" name="文本框 105"/>
          <p:cNvSpPr txBox="1"/>
          <p:nvPr/>
        </p:nvSpPr>
        <p:spPr>
          <a:xfrm>
            <a:off x="2032000" y="623760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04800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731645" y="1075055"/>
            <a:ext cx="659130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r>
              <a:rPr lang="en-US" altLang="zh-CN" sz="2000" b="0" dirty="0">
                <a:ea typeface="宋体" panose="02010600030101010101" pitchFamily="2" charset="-122"/>
              </a:rPr>
              <a:t>   </a:t>
            </a:r>
            <a:r>
              <a:rPr lang="zh-CN" sz="2400" b="1" dirty="0">
                <a:ea typeface="宋体" panose="02010600030101010101" pitchFamily="2" charset="-122"/>
              </a:rPr>
              <a:t>学习性区域活动作为幼儿园一日活动重要环节之一，能够促进幼儿各方面能力的提升与发展。12月11日，根据小、中、大班三个不同年龄段幼儿的发展情况和年龄特点，对班级中的美术区角进行了创设，创设中充分体现了班班有特色、处处有亮点，小小区域，体现了老师们的智慧，发展了不可估量的教育价值。</a:t>
            </a:r>
            <a:endParaRPr lang="zh-CN" sz="2400" b="1" dirty="0">
              <a:ea typeface="宋体" panose="02010600030101010101" pitchFamily="2" charset="-122"/>
            </a:endParaRPr>
          </a:p>
          <a:p>
            <a:r>
              <a:rPr lang="zh-CN" sz="2400" b="1" dirty="0">
                <a:ea typeface="宋体" panose="02010600030101010101" pitchFamily="2" charset="-122"/>
              </a:rPr>
              <a:t>        来到美工区，一股浓浓的艺术气息扑面而来，将“孩子是环境的主人”这一理念体现的淋漓尽致。老师们站在幼儿的角度去创设环境，孩子们的作品成了美工区的隔断、背景、规则，甚至连插牌都是由孩子一手完成的。在这片区域中，你可以尽情地创作，将自己的所思、所感用绘画、手工的方式进行大胆、自由地表达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\Users\Administrator\Documents\WeChat Files\liu0927yunxia\FileStorage\Temp\576f315bf0c73ff03bebd23faf11727d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89915" y="986155"/>
            <a:ext cx="4060190" cy="270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C:\Users\Administrator\Documents\WeChat Files\liu0927yunxia\FileStorage\Temp\fcfd98e5ebc96568345ddfcfd0620f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07585" y="986155"/>
            <a:ext cx="406273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89915" y="3945890"/>
            <a:ext cx="827976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7"/>
          <p:cNvSpPr txBox="1"/>
          <p:nvPr/>
        </p:nvSpPr>
        <p:spPr>
          <a:xfrm>
            <a:off x="3098165" y="231775"/>
            <a:ext cx="2632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/>
              <a:t>特色区域照片</a:t>
            </a:r>
            <a:endParaRPr lang="zh-CN" altLang="en-US" sz="3200" b="1"/>
          </a:p>
        </p:txBody>
      </p:sp>
      <p:pic>
        <p:nvPicPr>
          <p:cNvPr id="7" name="图片 6" descr="微信图片_201810171006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85958" y="226364"/>
            <a:ext cx="1252487" cy="799730"/>
          </a:xfrm>
          <a:prstGeom prst="rect">
            <a:avLst/>
          </a:prstGeom>
        </p:spPr>
      </p:pic>
      <p:pic>
        <p:nvPicPr>
          <p:cNvPr id="10" name="图片 9" descr="微信图片_20181017100614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541099" y="136892"/>
            <a:ext cx="1526307" cy="94978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WPS 演示</Application>
  <PresentationFormat>宽屏</PresentationFormat>
  <Paragraphs>9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Calibri</vt:lpstr>
      <vt:lpstr>Times New Roman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184</cp:revision>
  <dcterms:created xsi:type="dcterms:W3CDTF">2019-06-19T02:08:00Z</dcterms:created>
  <dcterms:modified xsi:type="dcterms:W3CDTF">2020-06-16T05:55:57Z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