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435" r:id="rId3"/>
    <p:sldId id="436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899142" y="914447"/>
            <a:ext cx="7349741" cy="2570532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899142" y="3560583"/>
            <a:ext cx="7349741" cy="1472476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835" indent="0" algn="ctr">
              <a:buNone/>
              <a:defRPr sz="1600"/>
            </a:lvl7pPr>
            <a:lvl8pPr marL="3201035" indent="0" algn="ctr">
              <a:buNone/>
              <a:defRPr sz="1600"/>
            </a:lvl8pPr>
            <a:lvl9pPr marL="3658235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456321" y="774040"/>
            <a:ext cx="8229982" cy="5483082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899142" y="2484128"/>
            <a:ext cx="7349741" cy="1018852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899142" y="3560583"/>
            <a:ext cx="7349741" cy="471624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6321" y="608431"/>
            <a:ext cx="8227282" cy="705636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6321" y="1490477"/>
            <a:ext cx="8227282" cy="4759445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493169" y="3848598"/>
            <a:ext cx="5826870" cy="766839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493169" y="4615438"/>
            <a:ext cx="5826870" cy="867645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8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10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8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6321" y="608431"/>
            <a:ext cx="8227282" cy="705636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456321" y="1501277"/>
            <a:ext cx="3882780" cy="4748644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4808923" y="1501277"/>
            <a:ext cx="3882780" cy="4748644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6321" y="608431"/>
            <a:ext cx="8227282" cy="705636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456321" y="1429274"/>
            <a:ext cx="4006986" cy="38162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456321" y="1854095"/>
            <a:ext cx="4006986" cy="4395826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4677029" y="1421802"/>
            <a:ext cx="4006986" cy="38162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4677029" y="1854095"/>
            <a:ext cx="4006986" cy="4395826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6321" y="608431"/>
            <a:ext cx="8227282" cy="705636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456269" y="1555195"/>
            <a:ext cx="3924958" cy="4608432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763021" y="1555280"/>
            <a:ext cx="3920582" cy="4608237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7676456" y="914447"/>
            <a:ext cx="783036" cy="5029459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85832" y="914447"/>
            <a:ext cx="6877219" cy="5029459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tags" Target="../tags/tag62.xml"/><Relationship Id="rId17" Type="http://schemas.openxmlformats.org/officeDocument/2006/relationships/image" Target="../media/image1.png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456321" y="608431"/>
            <a:ext cx="8227282" cy="705636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456321" y="1490477"/>
            <a:ext cx="8227282" cy="4759445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459021" y="6314725"/>
            <a:ext cx="2025094" cy="3168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3087143" y="6314725"/>
            <a:ext cx="2970138" cy="3168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6658509" y="6314725"/>
            <a:ext cx="2025094" cy="3168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0" y="0"/>
            <a:ext cx="9201785" cy="6858635"/>
          </a:xfrm>
          <a:prstGeom prst="rect">
            <a:avLst/>
          </a:prstGeom>
        </p:spPr>
      </p:pic>
    </p:spTree>
    <p:custDataLst>
      <p:tags r:id="rId18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10360" algn="l"/>
          <a:tab pos="1610360" algn="l"/>
          <a:tab pos="1610360" algn="l"/>
          <a:tab pos="1610360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52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4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6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8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8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10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82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timg (1).jpg"/>
          <p:cNvPicPr/>
          <p:nvPr/>
        </p:nvPicPr>
        <p:blipFill>
          <a:blip r:embed="rId1"/>
          <a:srcRect l="2770" t="2532" b="1000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827405" y="1189355"/>
            <a:ext cx="784225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endParaRPr lang="zh-CN" altLang="en-US" sz="2400"/>
          </a:p>
        </p:txBody>
      </p:sp>
      <p:sp>
        <p:nvSpPr>
          <p:cNvPr id="102" name="文本框 101"/>
          <p:cNvSpPr txBox="1"/>
          <p:nvPr/>
        </p:nvSpPr>
        <p:spPr>
          <a:xfrm>
            <a:off x="2032000" y="5795963"/>
            <a:ext cx="50800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0"/>
            <a:endParaRPr lang="en-US" b="1"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r>
              <a:rPr lang="en-US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 </a:t>
            </a:r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1110615" y="553085"/>
            <a:ext cx="767270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304800" algn="ctr"/>
            <a:r>
              <a:rPr lang="en-US" altLang="zh-CN" sz="2800" b="1">
                <a:ea typeface="宋体" panose="02010600030101010101" pitchFamily="2" charset="-122"/>
              </a:rPr>
              <a:t>小小特色区，创意无极限</a:t>
            </a:r>
            <a:endParaRPr lang="zh-CN" altLang="en-US" sz="2800" b="1"/>
          </a:p>
        </p:txBody>
      </p:sp>
      <p:sp>
        <p:nvSpPr>
          <p:cNvPr id="106" name="文本框 105"/>
          <p:cNvSpPr txBox="1"/>
          <p:nvPr/>
        </p:nvSpPr>
        <p:spPr>
          <a:xfrm>
            <a:off x="2032000" y="6237605"/>
            <a:ext cx="508000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304800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1731645" y="1075055"/>
            <a:ext cx="6591300" cy="52622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304800"/>
            <a:r>
              <a:rPr lang="en-US" altLang="zh-CN" sz="2000" b="0" dirty="0">
                <a:ea typeface="宋体" panose="02010600030101010101" pitchFamily="2" charset="-122"/>
              </a:rPr>
              <a:t>   </a:t>
            </a:r>
            <a:r>
              <a:rPr lang="zh-CN" sz="2400" b="1" dirty="0">
                <a:ea typeface="宋体" panose="02010600030101010101" pitchFamily="2" charset="-122"/>
              </a:rPr>
              <a:t>学习性区域活动作为幼儿园一日活动重要环节之一，能够促进幼儿各方面能力的提升与发展。12月11日，根据小、中、大班三个不同年龄段幼儿的发展情况和年龄特点，对班级中的美术区角进行了创设，创设中充分体现了班班有特色、处处有亮点，小小区域，体现了老师们的智慧，发展了不可估量的教育价值。</a:t>
            </a:r>
            <a:endParaRPr lang="zh-CN" sz="2400" b="1" dirty="0">
              <a:ea typeface="宋体" panose="02010600030101010101" pitchFamily="2" charset="-122"/>
            </a:endParaRPr>
          </a:p>
          <a:p>
            <a:r>
              <a:rPr lang="zh-CN" sz="2400" b="1" dirty="0">
                <a:ea typeface="宋体" panose="02010600030101010101" pitchFamily="2" charset="-122"/>
              </a:rPr>
              <a:t>        来到美工区，一股浓浓的艺术气息扑面而来，将“孩子是环境的主人”这一理念体现的淋漓尽致。老师们站在幼儿的角度去创设环境，孩子们的作品成了美工区的隔断、背景、规则，甚至连插牌都是由孩子一手完成的。在这片区域中，你可以尽情地创作，将自己的所思、所感用绘画、手工的方式进行大胆、自由地表达。</a:t>
            </a:r>
            <a:endParaRPr lang="zh-CN" altLang="en-US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C:\Users\Administrator\Documents\WeChat Files\liu0927yunxia\FileStorage\Temp\576f315bf0c73ff03bebd23faf11727d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589915" y="986155"/>
            <a:ext cx="4060190" cy="2709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图片 8" descr="C:\Users\Administrator\Documents\WeChat Files\liu0927yunxia\FileStorage\Temp\fcfd98e5ebc96568345ddfcfd0620f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807585" y="986155"/>
            <a:ext cx="4062730" cy="271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图片 3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89915" y="3945890"/>
            <a:ext cx="8279765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文本框 7"/>
          <p:cNvSpPr txBox="1"/>
          <p:nvPr/>
        </p:nvSpPr>
        <p:spPr>
          <a:xfrm>
            <a:off x="3098165" y="231775"/>
            <a:ext cx="263271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/>
              <a:t>特色区域照片</a:t>
            </a:r>
            <a:endParaRPr lang="zh-CN" altLang="en-US" sz="3200" b="1"/>
          </a:p>
        </p:txBody>
      </p:sp>
      <p:pic>
        <p:nvPicPr>
          <p:cNvPr id="7" name="图片 6" descr="微信图片_20181017100614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AFAFA">
                  <a:alpha val="100000"/>
                </a:srgbClr>
              </a:clrFrom>
              <a:clrTo>
                <a:srgbClr val="FAFAFA">
                  <a:alpha val="100000"/>
                  <a:alpha val="0"/>
                </a:srgbClr>
              </a:clrTo>
            </a:clrChange>
          </a:blip>
          <a:srcRect l="7158" t="14697" r="1416" b="26963"/>
          <a:stretch>
            <a:fillRect/>
          </a:stretch>
        </p:blipFill>
        <p:spPr>
          <a:xfrm rot="20640000">
            <a:off x="85958" y="226364"/>
            <a:ext cx="1252487" cy="799730"/>
          </a:xfrm>
          <a:prstGeom prst="rect">
            <a:avLst/>
          </a:prstGeom>
        </p:spPr>
      </p:pic>
      <p:pic>
        <p:nvPicPr>
          <p:cNvPr id="10" name="图片 9" descr="微信图片_201810171006141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3FCFB">
                  <a:alpha val="100000"/>
                </a:srgbClr>
              </a:clrFrom>
              <a:clrTo>
                <a:srgbClr val="F3FCFB">
                  <a:alpha val="100000"/>
                  <a:alpha val="0"/>
                </a:srgbClr>
              </a:clrTo>
            </a:clrChange>
          </a:blip>
          <a:srcRect t="11668" b="26135"/>
          <a:stretch>
            <a:fillRect/>
          </a:stretch>
        </p:blipFill>
        <p:spPr>
          <a:xfrm rot="660000">
            <a:off x="7541099" y="136892"/>
            <a:ext cx="1526307" cy="949788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310</Words>
  <Application>WPS 演示</Application>
  <PresentationFormat>宽屏</PresentationFormat>
  <Paragraphs>9</Paragraphs>
  <Slides>2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Wingdings</vt:lpstr>
      <vt:lpstr>Calibri</vt:lpstr>
      <vt:lpstr>Times New Roman</vt:lpstr>
      <vt:lpstr>Arial Unicode MS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184</cp:revision>
  <dcterms:created xsi:type="dcterms:W3CDTF">2019-06-19T02:08:00Z</dcterms:created>
  <dcterms:modified xsi:type="dcterms:W3CDTF">2020-06-16T05:55:57Z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2052-11.1.0.9740</vt:lpwstr>
  </property>
</Properties>
</file>