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39" r:id="rId3"/>
    <p:sldId id="440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1189355"/>
            <a:ext cx="78422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endParaRPr lang="zh-CN" altLang="en-US" sz="2400"/>
          </a:p>
        </p:txBody>
      </p:sp>
      <p:sp>
        <p:nvSpPr>
          <p:cNvPr id="102" name="文本框 101"/>
          <p:cNvSpPr txBox="1"/>
          <p:nvPr/>
        </p:nvSpPr>
        <p:spPr>
          <a:xfrm>
            <a:off x="2032000" y="5795963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en-US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110615" y="553085"/>
            <a:ext cx="76727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ctr"/>
            <a:endParaRPr lang="zh-CN" altLang="en-US" sz="2800" b="1"/>
          </a:p>
        </p:txBody>
      </p:sp>
      <p:sp>
        <p:nvSpPr>
          <p:cNvPr id="106" name="文本框 105"/>
          <p:cNvSpPr txBox="1"/>
          <p:nvPr/>
        </p:nvSpPr>
        <p:spPr>
          <a:xfrm>
            <a:off x="2032000" y="6237605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04800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682115" y="553085"/>
            <a:ext cx="6782435" cy="54775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ctr"/>
            <a:r>
              <a:rPr lang="en-US" altLang="zh-CN" sz="2600" b="1" dirty="0" err="1">
                <a:ea typeface="宋体" panose="02010600030101010101" pitchFamily="2" charset="-122"/>
              </a:rPr>
              <a:t>遨游太空，放飞梦想</a:t>
            </a:r>
            <a:endParaRPr lang="en-US" altLang="zh-CN" sz="2600" b="1" dirty="0">
              <a:ea typeface="宋体" panose="02010600030101010101" pitchFamily="2" charset="-122"/>
            </a:endParaRPr>
          </a:p>
          <a:p>
            <a:pPr indent="304800" algn="ctr"/>
            <a:r>
              <a:rPr lang="en-US" altLang="zh-CN" sz="2600" b="1" dirty="0">
                <a:ea typeface="宋体" panose="02010600030101010101" pitchFamily="2" charset="-122"/>
              </a:rPr>
              <a:t>—</a:t>
            </a:r>
            <a:r>
              <a:rPr lang="en-US" altLang="zh-CN" sz="2600" b="1" dirty="0" err="1">
                <a:ea typeface="宋体" panose="02010600030101010101" pitchFamily="2" charset="-122"/>
              </a:rPr>
              <a:t>越溪实验小学附属幼儿园亲子创意手工制作活动</a:t>
            </a:r>
            <a:endParaRPr lang="en-US" altLang="zh-CN" sz="2600" b="1" dirty="0">
              <a:ea typeface="宋体" panose="02010600030101010101" pitchFamily="2" charset="-122"/>
            </a:endParaRPr>
          </a:p>
          <a:p>
            <a:pPr indent="304800"/>
            <a:r>
              <a:rPr lang="en-US" altLang="zh-CN" sz="2000" b="1" dirty="0">
                <a:ea typeface="宋体" panose="02010600030101010101" pitchFamily="2" charset="-122"/>
              </a:rPr>
              <a:t>    </a:t>
            </a:r>
            <a:r>
              <a:rPr lang="en-US" altLang="zh-CN" b="1" dirty="0">
                <a:ea typeface="宋体" panose="02010600030101010101" pitchFamily="2" charset="-122"/>
              </a:rPr>
              <a:t>9月15日，随着长征二号F T2火箭将天宫二号发射升空取得圆满成功，我们越幼的孩子和家长也抑制不住激动的心情，开展了主题为“遨游太空，放飞梦想”亲子创意手工制作活动。</a:t>
            </a:r>
            <a:endParaRPr lang="en-US" altLang="zh-CN" b="1" dirty="0">
              <a:ea typeface="宋体" panose="02010600030101010101" pitchFamily="2" charset="-122"/>
            </a:endParaRPr>
          </a:p>
          <a:p>
            <a:pPr indent="304800"/>
            <a:r>
              <a:rPr lang="en-US" altLang="zh-CN" b="1" dirty="0">
                <a:ea typeface="宋体" panose="02010600030101010101" pitchFamily="2" charset="-122"/>
              </a:rPr>
              <a:t>    </a:t>
            </a:r>
            <a:r>
              <a:rPr lang="en-US" altLang="zh-CN" b="1" dirty="0" err="1">
                <a:ea typeface="宋体" panose="02010600030101010101" pitchFamily="2" charset="-122"/>
              </a:rPr>
              <a:t>活动中，家长和孩子们齐心协力，发挥想象，瞧</a:t>
            </a:r>
            <a:r>
              <a:rPr lang="en-US" altLang="zh-CN" b="1" dirty="0">
                <a:ea typeface="宋体" panose="02010600030101010101" pitchFamily="2" charset="-122"/>
              </a:rPr>
              <a:t>！每个展台上都放满了家长和孩子们共同制作的作品，这些作品体现了家长和孩子们的奇思妙想和灵巧之手，他们利用废旧纸盒、吸管、旧玩具、易拉罐、牛奶瓶、硬纸板、光盘、铅丝等日常生活中的废旧材料，做出了宇宙飞船、人造卫星、火箭、太空车、飞碟等作品，吸引了全园师生和家长的目光，得到了大家的一致好评。</a:t>
            </a:r>
            <a:endParaRPr lang="en-US" altLang="zh-CN" b="1" dirty="0">
              <a:ea typeface="宋体" panose="02010600030101010101" pitchFamily="2" charset="-122"/>
            </a:endParaRPr>
          </a:p>
          <a:p>
            <a:pPr indent="304800"/>
            <a:r>
              <a:rPr lang="en-US" altLang="zh-CN" b="1" dirty="0">
                <a:ea typeface="宋体" panose="02010600030101010101" pitchFamily="2" charset="-122"/>
              </a:rPr>
              <a:t>    </a:t>
            </a:r>
            <a:r>
              <a:rPr lang="en-US" altLang="zh-CN" b="1" dirty="0" err="1">
                <a:ea typeface="宋体" panose="02010600030101010101" pitchFamily="2" charset="-122"/>
              </a:rPr>
              <a:t>亲子手工制作活动，以其生动、活泼、有效、实用的教育形式促进了幼儿的全面发展</a:t>
            </a:r>
            <a:r>
              <a:rPr lang="en-US" altLang="zh-CN" b="1" dirty="0">
                <a:ea typeface="宋体" panose="02010600030101010101" pitchFamily="2" charset="-122"/>
              </a:rPr>
              <a:t>。</a:t>
            </a:r>
            <a:r>
              <a:rPr lang="en-US" altLang="zh-CN" b="1" dirty="0" err="1">
                <a:ea typeface="宋体" panose="02010600030101010101" pitchFamily="2" charset="-122"/>
              </a:rPr>
              <a:t>家长和孩子们在这一活动中，充分体验到了创作的乐趣，增进了浓浓的亲情，也培养了幼儿的想象力、创造力及动手操作能力</a:t>
            </a:r>
            <a:r>
              <a:rPr lang="en-US" altLang="zh-CN" b="1" dirty="0">
                <a:ea typeface="宋体" panose="02010600030101010101" pitchFamily="2" charset="-122"/>
              </a:rPr>
              <a:t>。</a:t>
            </a:r>
            <a:r>
              <a:rPr lang="en-US" altLang="zh-CN" b="1" dirty="0" err="1">
                <a:ea typeface="宋体" panose="02010600030101010101" pitchFamily="2" charset="-122"/>
              </a:rPr>
              <a:t>家长们表示，能参与这样的活动，不仅可以关注到孩子的成长，还可以给孩子心中留下一份收获的喜悦、一份美好的记忆</a:t>
            </a:r>
            <a:r>
              <a:rPr lang="en-US" altLang="zh-CN" b="1" dirty="0">
                <a:ea typeface="宋体" panose="02010600030101010101" pitchFamily="2" charset="-122"/>
              </a:rPr>
              <a:t>。</a:t>
            </a:r>
            <a:endParaRPr lang="zh-CN" altLang="en-US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10" descr="M:\幼儿外网\2016-2017上\遨游太空照片\DSC01095.JPG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454660" y="1100455"/>
            <a:ext cx="4065905" cy="2704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9" descr="M:\幼儿外网\2016-2017上\遨游太空照片\DSC010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848860" y="1068705"/>
            <a:ext cx="4110990" cy="273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7" descr="M:\幼儿外网\2016-2017上\遨游太空照片\DSC010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54660" y="4086860"/>
            <a:ext cx="4065905" cy="2705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5" descr="M:\幼儿外网\2016-2017上\遨游太空照片\DSC010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848860" y="4086860"/>
            <a:ext cx="4065270" cy="2705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文本框 3"/>
          <p:cNvSpPr txBox="1"/>
          <p:nvPr/>
        </p:nvSpPr>
        <p:spPr>
          <a:xfrm>
            <a:off x="1557655" y="431800"/>
            <a:ext cx="549275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304800" algn="ctr"/>
            <a:r>
              <a:rPr lang="zh-CN" altLang="en-US" sz="2800" b="1">
                <a:ea typeface="宋体" panose="02010600030101010101" pitchFamily="2" charset="-122"/>
                <a:sym typeface="+mn-ea"/>
              </a:rPr>
              <a:t>我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园亲子创意手工制作活动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照片</a:t>
            </a:r>
            <a:endParaRPr lang="zh-CN" altLang="en-US" sz="2800" b="1"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8" name="图片 7" descr="微信图片_201810171006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85958" y="226364"/>
            <a:ext cx="1252487" cy="799730"/>
          </a:xfrm>
          <a:prstGeom prst="rect">
            <a:avLst/>
          </a:prstGeom>
        </p:spPr>
      </p:pic>
      <p:pic>
        <p:nvPicPr>
          <p:cNvPr id="11" name="图片 10" descr="微信图片_20181017100614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7541099" y="136892"/>
            <a:ext cx="1526307" cy="94978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WPS 演示</Application>
  <PresentationFormat>宽屏</PresentationFormat>
  <Paragraphs>10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Calibri</vt:lpstr>
      <vt:lpstr>Times New Roman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186</cp:revision>
  <dcterms:created xsi:type="dcterms:W3CDTF">2019-06-19T02:08:00Z</dcterms:created>
  <dcterms:modified xsi:type="dcterms:W3CDTF">2020-06-16T05:56:18Z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