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43" r:id="rId3"/>
    <p:sldId id="444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1189355"/>
            <a:ext cx="78422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endParaRPr lang="zh-CN" altLang="en-US" sz="2400"/>
          </a:p>
        </p:txBody>
      </p:sp>
      <p:sp>
        <p:nvSpPr>
          <p:cNvPr id="102" name="文本框 101"/>
          <p:cNvSpPr txBox="1"/>
          <p:nvPr/>
        </p:nvSpPr>
        <p:spPr>
          <a:xfrm>
            <a:off x="2032000" y="5795963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en-US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142976" y="928670"/>
            <a:ext cx="76727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2800" b="1" dirty="0" err="1">
                <a:ea typeface="宋体" panose="02010600030101010101" pitchFamily="2" charset="-122"/>
                <a:sym typeface="+mn-ea"/>
              </a:rPr>
              <a:t>六一欢乐绘</a:t>
            </a:r>
            <a:r>
              <a:rPr lang="en-US" altLang="zh-CN" sz="2800" b="1" dirty="0">
                <a:ea typeface="宋体" panose="0201060003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ea typeface="宋体" panose="02010600030101010101" pitchFamily="2" charset="-122"/>
                <a:sym typeface="+mn-ea"/>
              </a:rPr>
              <a:t>长卷画童心</a:t>
            </a:r>
            <a:endParaRPr lang="zh-CN" altLang="en-US" sz="2800" b="1" dirty="0"/>
          </a:p>
        </p:txBody>
      </p:sp>
      <p:sp>
        <p:nvSpPr>
          <p:cNvPr id="106" name="文本框 105"/>
          <p:cNvSpPr txBox="1"/>
          <p:nvPr/>
        </p:nvSpPr>
        <p:spPr>
          <a:xfrm>
            <a:off x="2032000" y="6237605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04800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428728" y="2000240"/>
            <a:ext cx="6929486" cy="304698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l"/>
            <a:r>
              <a:rPr lang="en-US" altLang="zh-CN" sz="2400" b="1" dirty="0">
                <a:ea typeface="宋体" panose="02010600030101010101" pitchFamily="2" charset="-122"/>
              </a:rPr>
              <a:t>        </a:t>
            </a:r>
            <a:r>
              <a:rPr lang="en-US" altLang="zh-CN" sz="2400" b="1" dirty="0" smtClean="0">
                <a:ea typeface="宋体" panose="02010600030101010101" pitchFamily="2" charset="-122"/>
              </a:rPr>
              <a:t>    经历了这次特殊的</a:t>
            </a:r>
            <a:r>
              <a:rPr lang="en-US" altLang="zh-CN" sz="2400" b="1" dirty="0">
                <a:ea typeface="宋体" panose="02010600030101010101" pitchFamily="2" charset="-122"/>
              </a:rPr>
              <a:t>“抗疫”之路，小朋友们都有很多自己的感受和理解，大班的孩子们中各自班级开展一场别开生面的“百米画卷”活动，孩子们用小手去创想艺术，创想生活，了解“变废为宝”的环保理念，描绘着自己五彩斑斓的梦想。</a:t>
            </a:r>
            <a:r>
              <a:rPr lang="en-US" altLang="zh-CN" sz="2400" b="1" dirty="0" err="1">
                <a:ea typeface="宋体" panose="02010600030101010101" pitchFamily="2" charset="-122"/>
              </a:rPr>
              <a:t>孩子们还选择与疫情相关的主题自由发挥创作，老师和孩子们用画笔绘画身边的抗疫故事，以这样的形式传递爱和力量，向英雄致敬</a:t>
            </a:r>
            <a:r>
              <a:rPr lang="en-US" altLang="zh-CN" sz="2400" b="1" dirty="0">
                <a:ea typeface="宋体" panose="02010600030101010101" pitchFamily="2" charset="-122"/>
              </a:rPr>
              <a:t>, </a:t>
            </a:r>
            <a:r>
              <a:rPr lang="en-US" altLang="zh-CN" sz="2400" b="1" dirty="0" err="1">
                <a:ea typeface="宋体" panose="02010600030101010101" pitchFamily="2" charset="-122"/>
              </a:rPr>
              <a:t>为祖国加油</a:t>
            </a:r>
            <a:r>
              <a:rPr lang="en-US" altLang="zh-CN" sz="2400" b="1" dirty="0">
                <a:ea typeface="宋体" panose="02010600030101010101" pitchFamily="2" charset="-122"/>
              </a:rPr>
              <a:t>!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115" y="-317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2800" b="1">
                <a:ea typeface="宋体" panose="02010600030101010101" pitchFamily="2" charset="-122"/>
                <a:sym typeface="+mn-ea"/>
              </a:rPr>
              <a:t>六一欢乐绘  长卷画童心</a:t>
            </a:r>
            <a:endParaRPr lang="zh-CN" altLang="en-US" sz="2800"/>
          </a:p>
        </p:txBody>
      </p:sp>
      <p:pic>
        <p:nvPicPr>
          <p:cNvPr id="4" name="内容占位符 3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951230" y="932180"/>
            <a:ext cx="745426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000100" y="3571876"/>
            <a:ext cx="7454265" cy="3123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 descr="微信图片_201810171006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85958" y="226364"/>
            <a:ext cx="1252487" cy="799730"/>
          </a:xfrm>
          <a:prstGeom prst="rect">
            <a:avLst/>
          </a:prstGeom>
        </p:spPr>
      </p:pic>
      <p:pic>
        <p:nvPicPr>
          <p:cNvPr id="7" name="图片 6" descr="微信图片_20181017100614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7541099" y="136892"/>
            <a:ext cx="1526307" cy="94978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WPS 演示</Application>
  <PresentationFormat>宽屏</PresentationFormat>
  <Paragraphs>8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Calibri</vt:lpstr>
      <vt:lpstr>Times New Roman</vt:lpstr>
      <vt:lpstr>Arial Unicode MS</vt:lpstr>
      <vt:lpstr>Office 主题​​</vt:lpstr>
      <vt:lpstr>PowerPoint 演示文稿</vt:lpstr>
      <vt:lpstr>六一欢乐绘  长卷画童心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188</cp:revision>
  <dcterms:created xsi:type="dcterms:W3CDTF">2019-06-19T02:08:00Z</dcterms:created>
  <dcterms:modified xsi:type="dcterms:W3CDTF">2020-06-16T05:56:43Z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