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43" r:id="rId3"/>
    <p:sldId id="444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99142" y="914447"/>
            <a:ext cx="7349741" cy="2570532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899142" y="3560583"/>
            <a:ext cx="7349741" cy="1472476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56321" y="774040"/>
            <a:ext cx="8229982" cy="5483082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99142" y="2484128"/>
            <a:ext cx="7349741" cy="101885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899142" y="3560583"/>
            <a:ext cx="7349741" cy="471624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6321" y="1490477"/>
            <a:ext cx="8227282" cy="4759445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93169" y="3848598"/>
            <a:ext cx="5826870" cy="766839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93169" y="4615438"/>
            <a:ext cx="5826870" cy="8676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6321" y="1501277"/>
            <a:ext cx="3882780" cy="4748644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8923" y="1501277"/>
            <a:ext cx="3882780" cy="4748644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56321" y="1429274"/>
            <a:ext cx="4006986" cy="38162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6321" y="1854095"/>
            <a:ext cx="4006986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7029" y="1421802"/>
            <a:ext cx="4006986" cy="38162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7029" y="1854095"/>
            <a:ext cx="4006986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6269" y="1555195"/>
            <a:ext cx="3924958" cy="4608432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763021" y="1555280"/>
            <a:ext cx="3920582" cy="460823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676456" y="914447"/>
            <a:ext cx="783036" cy="5029459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85832" y="914447"/>
            <a:ext cx="6877219" cy="5029459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image" Target="../media/image1.png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456321" y="608431"/>
            <a:ext cx="8227282" cy="705636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456321" y="1490477"/>
            <a:ext cx="8227282" cy="475944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459021" y="6314725"/>
            <a:ext cx="2025094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087143" y="6314725"/>
            <a:ext cx="2970138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6658509" y="6314725"/>
            <a:ext cx="2025094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0"/>
            <a:ext cx="9201785" cy="6858635"/>
          </a:xfrm>
          <a:prstGeom prst="rect">
            <a:avLst/>
          </a:prstGeom>
        </p:spPr>
      </p:pic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10360" algn="l"/>
          <a:tab pos="1610360" algn="l"/>
          <a:tab pos="1610360" algn="l"/>
          <a:tab pos="1610360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timg (1).jpg"/>
          <p:cNvPicPr/>
          <p:nvPr/>
        </p:nvPicPr>
        <p:blipFill>
          <a:blip r:embed="rId1"/>
          <a:srcRect l="2770" t="2532" b="10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827405" y="1189355"/>
            <a:ext cx="78422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endParaRPr lang="zh-CN" altLang="en-US" sz="2400"/>
          </a:p>
        </p:txBody>
      </p:sp>
      <p:sp>
        <p:nvSpPr>
          <p:cNvPr id="102" name="文本框 101"/>
          <p:cNvSpPr txBox="1"/>
          <p:nvPr/>
        </p:nvSpPr>
        <p:spPr>
          <a:xfrm>
            <a:off x="2032000" y="5795963"/>
            <a:ext cx="5080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endParaRPr lang="en-US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142976" y="928670"/>
            <a:ext cx="76727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en-US" altLang="zh-CN" sz="2800" b="1" dirty="0" err="1">
                <a:ea typeface="宋体" panose="02010600030101010101" pitchFamily="2" charset="-122"/>
                <a:sym typeface="+mn-ea"/>
              </a:rPr>
              <a:t>六一欢乐绘</a:t>
            </a:r>
            <a:r>
              <a:rPr lang="en-US" altLang="zh-CN" sz="2800" b="1" dirty="0">
                <a:ea typeface="宋体" panose="02010600030101010101" pitchFamily="2" charset="-122"/>
                <a:sym typeface="+mn-ea"/>
              </a:rPr>
              <a:t>  </a:t>
            </a:r>
            <a:r>
              <a:rPr lang="en-US" altLang="zh-CN" sz="2800" b="1" dirty="0" err="1">
                <a:ea typeface="宋体" panose="02010600030101010101" pitchFamily="2" charset="-122"/>
                <a:sym typeface="+mn-ea"/>
              </a:rPr>
              <a:t>长卷画童心</a:t>
            </a:r>
            <a:endParaRPr lang="zh-CN" altLang="en-US" sz="2800" b="1" dirty="0"/>
          </a:p>
        </p:txBody>
      </p:sp>
      <p:sp>
        <p:nvSpPr>
          <p:cNvPr id="106" name="文本框 105"/>
          <p:cNvSpPr txBox="1"/>
          <p:nvPr/>
        </p:nvSpPr>
        <p:spPr>
          <a:xfrm>
            <a:off x="2032000" y="6237605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304800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428728" y="2000240"/>
            <a:ext cx="6929486" cy="304698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l"/>
            <a:r>
              <a:rPr lang="en-US" altLang="zh-CN" sz="2400" b="1" dirty="0">
                <a:ea typeface="宋体" panose="02010600030101010101" pitchFamily="2" charset="-122"/>
              </a:rPr>
              <a:t>        </a:t>
            </a:r>
            <a:r>
              <a:rPr lang="en-US" altLang="zh-CN" sz="2400" b="1" dirty="0" smtClean="0">
                <a:ea typeface="宋体" panose="02010600030101010101" pitchFamily="2" charset="-122"/>
              </a:rPr>
              <a:t>    经历了这次特殊的</a:t>
            </a:r>
            <a:r>
              <a:rPr lang="en-US" altLang="zh-CN" sz="2400" b="1" dirty="0">
                <a:ea typeface="宋体" panose="02010600030101010101" pitchFamily="2" charset="-122"/>
              </a:rPr>
              <a:t>“抗疫”之路，小朋友们都有很多自己的感受和理解，大班的孩子们中各自班级开展一场别开生面的“百米画卷”活动，孩子们用小手去创想艺术，创想生活，了解“变废为宝”的环保理念，描绘着自己五彩斑斓的梦想。</a:t>
            </a:r>
            <a:r>
              <a:rPr lang="en-US" altLang="zh-CN" sz="2400" b="1" dirty="0" err="1">
                <a:ea typeface="宋体" panose="02010600030101010101" pitchFamily="2" charset="-122"/>
              </a:rPr>
              <a:t>孩子们还选择与疫情相关的主题自由发挥创作，老师和孩子们用画笔绘画身边的抗疫故事，以这样的形式传递爱和力量，向英雄致敬</a:t>
            </a:r>
            <a:r>
              <a:rPr lang="en-US" altLang="zh-CN" sz="2400" b="1" dirty="0">
                <a:ea typeface="宋体" panose="02010600030101010101" pitchFamily="2" charset="-122"/>
              </a:rPr>
              <a:t>, </a:t>
            </a:r>
            <a:r>
              <a:rPr lang="en-US" altLang="zh-CN" sz="2400" b="1" dirty="0" err="1">
                <a:ea typeface="宋体" panose="02010600030101010101" pitchFamily="2" charset="-122"/>
              </a:rPr>
              <a:t>为祖国加油</a:t>
            </a:r>
            <a:r>
              <a:rPr lang="en-US" altLang="zh-CN" sz="2400" b="1" dirty="0">
                <a:ea typeface="宋体" panose="02010600030101010101" pitchFamily="2" charset="-122"/>
              </a:rPr>
              <a:t>!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6115" y="-317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2800" b="1">
                <a:ea typeface="宋体" panose="02010600030101010101" pitchFamily="2" charset="-122"/>
                <a:sym typeface="+mn-ea"/>
              </a:rPr>
              <a:t>六一欢乐绘  长卷画童心</a:t>
            </a:r>
            <a:endParaRPr lang="zh-CN" altLang="en-US" sz="2800"/>
          </a:p>
        </p:txBody>
      </p:sp>
      <p:pic>
        <p:nvPicPr>
          <p:cNvPr id="4" name="内容占位符 3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951230" y="932180"/>
            <a:ext cx="745426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图片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000100" y="3571876"/>
            <a:ext cx="7454265" cy="3123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图片 5" descr="微信图片_201810171006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AFAFA">
                  <a:alpha val="100000"/>
                </a:srgbClr>
              </a:clrFrom>
              <a:clrTo>
                <a:srgbClr val="FAFAFA">
                  <a:alpha val="100000"/>
                  <a:alpha val="0"/>
                </a:srgbClr>
              </a:clrTo>
            </a:clrChange>
          </a:blip>
          <a:srcRect l="7158" t="14697" r="1416" b="26963"/>
          <a:stretch>
            <a:fillRect/>
          </a:stretch>
        </p:blipFill>
        <p:spPr>
          <a:xfrm rot="20640000">
            <a:off x="85958" y="226364"/>
            <a:ext cx="1252487" cy="799730"/>
          </a:xfrm>
          <a:prstGeom prst="rect">
            <a:avLst/>
          </a:prstGeom>
        </p:spPr>
      </p:pic>
      <p:pic>
        <p:nvPicPr>
          <p:cNvPr id="7" name="图片 6" descr="微信图片_20181017100614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3FCFB">
                  <a:alpha val="100000"/>
                </a:srgbClr>
              </a:clrFrom>
              <a:clrTo>
                <a:srgbClr val="F3FCFB">
                  <a:alpha val="100000"/>
                  <a:alpha val="0"/>
                </a:srgbClr>
              </a:clrTo>
            </a:clrChange>
          </a:blip>
          <a:srcRect t="11668" b="26135"/>
          <a:stretch>
            <a:fillRect/>
          </a:stretch>
        </p:blipFill>
        <p:spPr>
          <a:xfrm rot="660000">
            <a:off x="7541099" y="136892"/>
            <a:ext cx="1526307" cy="949788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WPS 演示</Application>
  <PresentationFormat>宽屏</PresentationFormat>
  <Paragraphs>8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Calibri</vt:lpstr>
      <vt:lpstr>Times New Roman</vt:lpstr>
      <vt:lpstr>Arial Unicode MS</vt:lpstr>
      <vt:lpstr>Office 主题​​</vt:lpstr>
      <vt:lpstr>PowerPoint 演示文稿</vt:lpstr>
      <vt:lpstr>六一欢乐绘  长卷画童心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188</cp:revision>
  <dcterms:created xsi:type="dcterms:W3CDTF">2019-06-19T02:08:00Z</dcterms:created>
  <dcterms:modified xsi:type="dcterms:W3CDTF">2020-06-16T05:56:43Z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