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45" r:id="rId3"/>
    <p:sldId id="446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42" y="914447"/>
            <a:ext cx="7349741" cy="2570532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42" y="3560583"/>
            <a:ext cx="7349741" cy="1472476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21" y="774040"/>
            <a:ext cx="8229982" cy="5483082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42" y="2484128"/>
            <a:ext cx="7349741" cy="101885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42" y="3560583"/>
            <a:ext cx="7349741" cy="47162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21" y="608431"/>
            <a:ext cx="8227282" cy="705636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21" y="1490477"/>
            <a:ext cx="8227282" cy="4759445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69" y="3848598"/>
            <a:ext cx="5826870" cy="76683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69" y="4615438"/>
            <a:ext cx="5826870" cy="86764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21" y="608431"/>
            <a:ext cx="8227282" cy="705636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21" y="1501277"/>
            <a:ext cx="3882780" cy="4748644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923" y="1501277"/>
            <a:ext cx="3882780" cy="4748644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21" y="608431"/>
            <a:ext cx="8227282" cy="705636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21" y="1429274"/>
            <a:ext cx="4006986" cy="38162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21" y="1854095"/>
            <a:ext cx="4006986" cy="4395826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7029" y="1421802"/>
            <a:ext cx="4006986" cy="38162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7029" y="1854095"/>
            <a:ext cx="4006986" cy="4395826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21" y="608431"/>
            <a:ext cx="8227282" cy="705636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269" y="1555195"/>
            <a:ext cx="3924958" cy="4608432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3021" y="1555280"/>
            <a:ext cx="3920582" cy="460823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456" y="914447"/>
            <a:ext cx="783036" cy="5029459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32" y="914447"/>
            <a:ext cx="6877219" cy="5029459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21" y="608431"/>
            <a:ext cx="8227282" cy="705636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21" y="1490477"/>
            <a:ext cx="8227282" cy="475944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21" y="6314725"/>
            <a:ext cx="2025094" cy="31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143" y="6314725"/>
            <a:ext cx="2970138" cy="31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509" y="6314725"/>
            <a:ext cx="2025094" cy="316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9201785" cy="685863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10360" algn="l"/>
          <a:tab pos="1610360" algn="l"/>
          <a:tab pos="1610360" algn="l"/>
          <a:tab pos="1610360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 (1).jpg"/>
          <p:cNvPicPr/>
          <p:nvPr/>
        </p:nvPicPr>
        <p:blipFill>
          <a:blip r:embed="rId1"/>
          <a:srcRect l="2770" t="2532" b="10000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27405" y="1189355"/>
            <a:ext cx="7842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endParaRPr lang="zh-CN" altLang="en-US" sz="2400"/>
          </a:p>
        </p:txBody>
      </p:sp>
      <p:sp>
        <p:nvSpPr>
          <p:cNvPr id="102" name="文本框 101"/>
          <p:cNvSpPr txBox="1"/>
          <p:nvPr/>
        </p:nvSpPr>
        <p:spPr>
          <a:xfrm>
            <a:off x="2032000" y="5795963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b="1">
              <a:latin typeface="Calibri" panose="020F05020202040302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en-US" b="1">
                <a:latin typeface="Calibri" panose="020F05020202040302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zh-CN" altLang="en-US"/>
          </a:p>
        </p:txBody>
      </p:sp>
      <p:sp>
        <p:nvSpPr>
          <p:cNvPr id="106" name="文本框 105"/>
          <p:cNvSpPr txBox="1"/>
          <p:nvPr/>
        </p:nvSpPr>
        <p:spPr>
          <a:xfrm>
            <a:off x="2032000" y="623760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304800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27250" y="482600"/>
            <a:ext cx="615696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altLang="zh-CN" sz="2800" b="1">
                <a:ea typeface="宋体" panose="02010600030101010101" pitchFamily="2" charset="-122"/>
              </a:rPr>
              <a:t>展新秀风采，促教师发展</a:t>
            </a:r>
            <a:endParaRPr lang="en-US" altLang="zh-CN" sz="2800" b="1">
              <a:ea typeface="宋体" panose="02010600030101010101" pitchFamily="2" charset="-122"/>
            </a:endParaRPr>
          </a:p>
          <a:p>
            <a:pPr indent="0" algn="ctr"/>
            <a:r>
              <a:rPr lang="en-US" altLang="zh-CN" sz="2800" b="1">
                <a:ea typeface="宋体" panose="02010600030101010101" pitchFamily="2" charset="-122"/>
              </a:rPr>
              <a:t>——我园开展新教师亮相活动</a:t>
            </a:r>
            <a:endParaRPr lang="en-US" altLang="zh-CN" sz="2800" b="1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6405" y="1524635"/>
            <a:ext cx="633222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81000"/>
            <a:r>
              <a:rPr lang="en-US" altLang="zh-CN" b="1" dirty="0"/>
              <a:t> </a:t>
            </a:r>
            <a:r>
              <a:rPr lang="zh-CN" altLang="en-US" b="1" dirty="0"/>
              <a:t>为了展现新教师风采，提高新教师业务水平，我园开展了新教师亮相活动。</a:t>
            </a:r>
            <a:endParaRPr lang="zh-CN" altLang="en-US" b="1" dirty="0"/>
          </a:p>
          <a:p>
            <a:pPr indent="381000"/>
            <a:r>
              <a:rPr lang="zh-CN" altLang="en-US" b="1" dirty="0"/>
              <a:t> 新教师认真找课、精心备课、细心研课，虚心向师傅“取经”，大胆创新活动设计，展示活动效果良好。</a:t>
            </a:r>
            <a:endParaRPr lang="zh-CN" altLang="en-US" b="1" dirty="0"/>
          </a:p>
          <a:p>
            <a:pPr indent="381000"/>
            <a:r>
              <a:rPr lang="zh-CN" altLang="en-US" b="1" dirty="0"/>
              <a:t>  蔡梦妍老师执教小班美术活动《桃花朵朵开》，整个活动符合小班幼儿的年龄特点，挑战性强，幼儿用小手指“画”出了一朵朵美丽的桃花，迎接春天的到来。</a:t>
            </a:r>
            <a:endParaRPr lang="zh-CN" altLang="en-US" b="1" dirty="0"/>
          </a:p>
          <a:p>
            <a:pPr indent="381000"/>
            <a:r>
              <a:rPr lang="zh-CN" altLang="en-US" b="1" dirty="0"/>
              <a:t> 课后，老师们对教学活动的目标定位、提问的设计以及如何回应孩子等方面作了重点分析和梳理，并提出了一些意见和建议。新教师们表示，通过本次活动，反思了自己在教学活动中的不足，得到了经验教师的指点，为以后更好地组织教育教学活动提供了很大帮助。</a:t>
            </a:r>
            <a:endParaRPr lang="zh-CN" altLang="en-US" b="1" dirty="0"/>
          </a:p>
          <a:p>
            <a:pPr indent="381000"/>
            <a:r>
              <a:rPr lang="zh-CN" altLang="en-US" b="1" dirty="0"/>
              <a:t> 新教师的成长并不能一蹴而就，需要经验的积累和自身努力，我园的这次新教师亮相活动，搭建了新教师充分展示的机会，提供给她们一次学习和锻炼的良好契机，见证了新教师们虽稚嫩但充盈的成长之路！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4305" y="420370"/>
            <a:ext cx="8229600" cy="626110"/>
          </a:xfrm>
        </p:spPr>
        <p:txBody>
          <a:bodyPr>
            <a:normAutofit/>
          </a:bodyPr>
          <a:lstStyle/>
          <a:p>
            <a:r>
              <a:rPr lang="en-US" altLang="zh-CN" sz="2800" b="1">
                <a:ea typeface="宋体" panose="02010600030101010101" pitchFamily="2" charset="-122"/>
                <a:sym typeface="+mn-ea"/>
              </a:rPr>
              <a:t>我园开展新教师亮相活动</a:t>
            </a:r>
            <a:r>
              <a:rPr lang="zh-CN" altLang="en-US" sz="2800" b="1">
                <a:ea typeface="宋体" panose="02010600030101010101" pitchFamily="2" charset="-122"/>
                <a:sym typeface="+mn-ea"/>
              </a:rPr>
              <a:t>照片</a:t>
            </a:r>
            <a:endParaRPr lang="zh-CN" altLang="en-US" sz="2800" b="1"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2" name="图片 1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1300480"/>
            <a:ext cx="3819525" cy="25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59630" y="1300480"/>
            <a:ext cx="4027170" cy="248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1475" y="4059555"/>
            <a:ext cx="3990975" cy="244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59630" y="4059555"/>
            <a:ext cx="4027170" cy="251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微信图片_201810171006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>
                  <a:alpha val="100000"/>
                </a:srgbClr>
              </a:clrFrom>
              <a:clrTo>
                <a:srgbClr val="FAFAFA">
                  <a:alpha val="100000"/>
                  <a:alpha val="0"/>
                </a:srgbClr>
              </a:clrTo>
            </a:clrChange>
          </a:blip>
          <a:srcRect l="7158" t="14697" r="1416" b="26963"/>
          <a:stretch>
            <a:fillRect/>
          </a:stretch>
        </p:blipFill>
        <p:spPr>
          <a:xfrm rot="20640000">
            <a:off x="85958" y="226364"/>
            <a:ext cx="1252487" cy="799730"/>
          </a:xfrm>
          <a:prstGeom prst="rect">
            <a:avLst/>
          </a:prstGeom>
        </p:spPr>
      </p:pic>
      <p:pic>
        <p:nvPicPr>
          <p:cNvPr id="8" name="图片 7" descr="微信图片_20181017100614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3FCFB">
                  <a:alpha val="100000"/>
                </a:srgbClr>
              </a:clrFrom>
              <a:clrTo>
                <a:srgbClr val="F3FCFB">
                  <a:alpha val="100000"/>
                  <a:alpha val="0"/>
                </a:srgbClr>
              </a:clrTo>
            </a:clrChange>
          </a:blip>
          <a:srcRect t="11668" b="26135"/>
          <a:stretch>
            <a:fillRect/>
          </a:stretch>
        </p:blipFill>
        <p:spPr>
          <a:xfrm rot="660000">
            <a:off x="7541099" y="136892"/>
            <a:ext cx="1526307" cy="94978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WPS 演示</Application>
  <PresentationFormat>宽屏</PresentationFormat>
  <Paragraphs>13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Calibri</vt:lpstr>
      <vt:lpstr>Times New Roman</vt:lpstr>
      <vt:lpstr>Arial Unicode MS</vt:lpstr>
      <vt:lpstr>Office 主题​​</vt:lpstr>
      <vt:lpstr>PowerPoint 演示文稿</vt:lpstr>
      <vt:lpstr>我园开展新教师亮相活动照片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190</cp:revision>
  <dcterms:created xsi:type="dcterms:W3CDTF">2019-06-19T02:08:00Z</dcterms:created>
  <dcterms:modified xsi:type="dcterms:W3CDTF">2020-06-16T05:53:20Z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