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27" r:id="rId3"/>
    <p:sldId id="42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99142" y="914447"/>
            <a:ext cx="7349741" cy="25705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899142" y="3560583"/>
            <a:ext cx="7349741" cy="147247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56321" y="774040"/>
            <a:ext cx="8229982" cy="5483082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99142" y="2484128"/>
            <a:ext cx="7349741" cy="101885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899142" y="3560583"/>
            <a:ext cx="7349741" cy="4716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321" y="1490477"/>
            <a:ext cx="8227282" cy="4759445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93169" y="3848598"/>
            <a:ext cx="5826870" cy="7668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93169" y="4615438"/>
            <a:ext cx="5826870" cy="8676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6321" y="1501277"/>
            <a:ext cx="3882780" cy="47486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808923" y="1501277"/>
            <a:ext cx="3882780" cy="4748644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56321" y="1429274"/>
            <a:ext cx="4006986" cy="38162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6321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7029" y="1421802"/>
            <a:ext cx="4006986" cy="3816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7029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6269" y="1555195"/>
            <a:ext cx="3924958" cy="4608432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763021" y="1555280"/>
            <a:ext cx="3920582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676456" y="914447"/>
            <a:ext cx="783036" cy="5029459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85832" y="914447"/>
            <a:ext cx="6877219" cy="5029459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6321" y="608431"/>
            <a:ext cx="8227282" cy="70563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6321" y="1490477"/>
            <a:ext cx="8227282" cy="47594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59021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143" y="6314725"/>
            <a:ext cx="2970138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658509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9201785" cy="685863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10360" algn="l"/>
          <a:tab pos="1610360" algn="l"/>
          <a:tab pos="1610360" algn="l"/>
          <a:tab pos="1610360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).jpg"/>
          <p:cNvPicPr/>
          <p:nvPr/>
        </p:nvPicPr>
        <p:blipFill>
          <a:blip r:embed="rId1"/>
          <a:srcRect l="2770" t="2532" b="10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827405" y="1189355"/>
            <a:ext cx="78422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3200" b="1">
                <a:ea typeface="宋体" panose="02010600030101010101" pitchFamily="2" charset="-122"/>
              </a:rPr>
              <a:t>奇思妙想</a:t>
            </a:r>
            <a:r>
              <a:rPr lang="en-US" sz="3200" b="1">
                <a:latin typeface="黑体" panose="02010609060101010101" pitchFamily="49" charset="-122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zh-CN" sz="3200" b="1">
                <a:ea typeface="宋体" panose="02010600030101010101" pitchFamily="2" charset="-122"/>
              </a:rPr>
              <a:t>木片变身</a:t>
            </a:r>
            <a:endParaRPr lang="zh-CN" altLang="en-US" sz="2400"/>
          </a:p>
        </p:txBody>
      </p:sp>
      <p:sp>
        <p:nvSpPr>
          <p:cNvPr id="2" name="文本框 1"/>
          <p:cNvSpPr txBox="1"/>
          <p:nvPr/>
        </p:nvSpPr>
        <p:spPr>
          <a:xfrm>
            <a:off x="1743075" y="1995170"/>
            <a:ext cx="626491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l"/>
            <a:r>
              <a:rPr lang="en-US" altLang="zh-CN" sz="2400" dirty="0">
                <a:ea typeface="宋体" panose="02010600030101010101" pitchFamily="2" charset="-122"/>
                <a:sym typeface="+mn-ea"/>
              </a:rPr>
              <a:t>         </a:t>
            </a:r>
            <a:r>
              <a:rPr lang="zh-CN" sz="2400" b="1" dirty="0">
                <a:ea typeface="宋体" panose="02010600030101010101" pitchFamily="2" charset="-122"/>
                <a:sym typeface="+mn-ea"/>
              </a:rPr>
              <a:t>为进一步提升教师动手创作水平，本着节约环保的原则，按照自制、安全、创新、实用的要求，利用低结构材料（木片）进行创作画，教师们巧用各种木片，变废为宝，用创新的思维设计，体现了创新性、美观性等特点</a:t>
            </a:r>
            <a:r>
              <a:rPr lang="zh-CN" sz="2400" b="1" dirty="0"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,制作过程中展现了幼儿教师勇于创新的精神。每位参评教师都对作品进行了详细介绍，从创意、制作等方面进行了讲解、展示。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微信图片_20200603094322.jp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14480" y="928670"/>
            <a:ext cx="6201184" cy="550072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072323" y="506095"/>
            <a:ext cx="44710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 algn="ctr"/>
            <a:r>
              <a:rPr lang="zh-CN" sz="3200" b="1">
                <a:ea typeface="宋体" panose="02010600030101010101" pitchFamily="2" charset="-122"/>
                <a:sym typeface="+mn-ea"/>
              </a:rPr>
              <a:t>奇思妙想</a:t>
            </a:r>
            <a:r>
              <a:rPr lang="en-US" sz="3200" b="1">
                <a:latin typeface="黑体" panose="02010609060101010101" pitchFamily="49" charset="-122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zh-CN" sz="3200" b="1">
                <a:ea typeface="宋体" panose="02010600030101010101" pitchFamily="2" charset="-122"/>
                <a:sym typeface="+mn-ea"/>
              </a:rPr>
              <a:t>木片变身照片</a:t>
            </a:r>
            <a:endParaRPr lang="zh-CN" sz="3200" b="1"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4" name="图片 3" descr="微信图片_2018101710061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AFAFA">
                  <a:alpha val="100000"/>
                </a:srgbClr>
              </a:clrFrom>
              <a:clrTo>
                <a:srgbClr val="FAFAFA">
                  <a:alpha val="100000"/>
                  <a:alpha val="0"/>
                </a:srgbClr>
              </a:clrTo>
            </a:clrChange>
          </a:blip>
          <a:srcRect l="7158" t="14697" r="1416" b="26963"/>
          <a:stretch>
            <a:fillRect/>
          </a:stretch>
        </p:blipFill>
        <p:spPr>
          <a:xfrm rot="20640000">
            <a:off x="103197" y="760118"/>
            <a:ext cx="1503680" cy="960120"/>
          </a:xfrm>
          <a:prstGeom prst="rect">
            <a:avLst/>
          </a:prstGeom>
        </p:spPr>
      </p:pic>
      <p:pic>
        <p:nvPicPr>
          <p:cNvPr id="5" name="图片 4" descr="微信图片_20181017100614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3FCFB">
                  <a:alpha val="100000"/>
                </a:srgbClr>
              </a:clrFrom>
              <a:clrTo>
                <a:srgbClr val="F3FCFB">
                  <a:alpha val="100000"/>
                  <a:alpha val="0"/>
                </a:srgbClr>
              </a:clrTo>
            </a:clrChange>
          </a:blip>
          <a:srcRect t="11668" b="26135"/>
          <a:stretch>
            <a:fillRect/>
          </a:stretch>
        </p:blipFill>
        <p:spPr>
          <a:xfrm rot="660000">
            <a:off x="7719028" y="4706399"/>
            <a:ext cx="1498433" cy="93244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WPS 演示</Application>
  <PresentationFormat>宽屏</PresentationFormat>
  <Paragraphs>6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Wingdings</vt:lpstr>
      <vt:lpstr>黑体</vt:lpstr>
      <vt:lpstr>Times New Roman</vt:lpstr>
      <vt:lpstr>Arial Unicode MS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180</cp:revision>
  <dcterms:created xsi:type="dcterms:W3CDTF">2019-06-19T02:08:00Z</dcterms:created>
  <dcterms:modified xsi:type="dcterms:W3CDTF">2020-06-16T05:54:34Z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