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27" r:id="rId3"/>
    <p:sldId id="42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3200" b="1">
                <a:ea typeface="宋体" panose="02010600030101010101" pitchFamily="2" charset="-122"/>
              </a:rPr>
              <a:t>奇思妙想</a:t>
            </a:r>
            <a:r>
              <a:rPr lang="en-US" sz="3200" b="1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zh-CN" sz="3200" b="1">
                <a:ea typeface="宋体" panose="02010600030101010101" pitchFamily="2" charset="-122"/>
              </a:rPr>
              <a:t>木片变身</a:t>
            </a:r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1743075" y="1995170"/>
            <a:ext cx="62649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/>
            <a:r>
              <a:rPr lang="en-US" altLang="zh-CN" sz="2400" dirty="0">
                <a:ea typeface="宋体" panose="02010600030101010101" pitchFamily="2" charset="-122"/>
                <a:sym typeface="+mn-ea"/>
              </a:rPr>
              <a:t>         </a:t>
            </a:r>
            <a:r>
              <a:rPr lang="zh-CN" sz="2400" b="1" dirty="0">
                <a:ea typeface="宋体" panose="02010600030101010101" pitchFamily="2" charset="-122"/>
                <a:sym typeface="+mn-ea"/>
              </a:rPr>
              <a:t>为进一步提升教师动手创作水平，本着节约环保的原则，按照自制、安全、创新、实用的要求，利用低结构材料（木片）进行创作画，教师们巧用各种木片，变废为宝，用创新的思维设计，体现了创新性、美观性等特点</a:t>
            </a:r>
            <a:r>
              <a:rPr lang="zh-CN" sz="2400" b="1" dirty="0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,制作过程中展现了幼儿教师勇于创新的精神。每位参评教师都对作品进行了详细介绍，从创意、制作等方面进行了讲解、展示。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微信图片_20200603094322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928670"/>
            <a:ext cx="6201184" cy="550072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72323" y="506095"/>
            <a:ext cx="44710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/>
            <a:r>
              <a:rPr lang="zh-CN" sz="3200" b="1">
                <a:ea typeface="宋体" panose="02010600030101010101" pitchFamily="2" charset="-122"/>
                <a:sym typeface="+mn-ea"/>
              </a:rPr>
              <a:t>奇思妙想</a:t>
            </a:r>
            <a:r>
              <a:rPr lang="en-US" sz="3200" b="1">
                <a:latin typeface="黑体" panose="02010609060101010101" pitchFamily="49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zh-CN" sz="3200" b="1">
                <a:ea typeface="宋体" panose="02010600030101010101" pitchFamily="2" charset="-122"/>
                <a:sym typeface="+mn-ea"/>
              </a:rPr>
              <a:t>木片变身照片</a:t>
            </a:r>
            <a:endParaRPr lang="zh-CN" sz="3200" b="1"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4" name="图片 3" descr="微信图片_2018101710061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103197" y="760118"/>
            <a:ext cx="1503680" cy="960120"/>
          </a:xfrm>
          <a:prstGeom prst="rect">
            <a:avLst/>
          </a:prstGeom>
        </p:spPr>
      </p:pic>
      <p:pic>
        <p:nvPicPr>
          <p:cNvPr id="5" name="图片 4" descr="微信图片_20181017100614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719028" y="4706399"/>
            <a:ext cx="1498433" cy="93244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WPS 演示</Application>
  <PresentationFormat>宽屏</PresentationFormat>
  <Paragraphs>6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黑体</vt:lpstr>
      <vt:lpstr>Times New Roman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180</cp:revision>
  <dcterms:created xsi:type="dcterms:W3CDTF">2019-06-19T02:08:00Z</dcterms:created>
  <dcterms:modified xsi:type="dcterms:W3CDTF">2020-06-16T05:54:34Z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