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429" r:id="rId3"/>
    <p:sldId id="430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899142" y="914447"/>
            <a:ext cx="7349741" cy="2570532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899142" y="3560583"/>
            <a:ext cx="7349741" cy="1472476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835" indent="0" algn="ctr">
              <a:buNone/>
              <a:defRPr sz="1600"/>
            </a:lvl7pPr>
            <a:lvl8pPr marL="3201035" indent="0" algn="ctr">
              <a:buNone/>
              <a:defRPr sz="1600"/>
            </a:lvl8pPr>
            <a:lvl9pPr marL="3658235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456321" y="774040"/>
            <a:ext cx="8229982" cy="5483082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899142" y="2484128"/>
            <a:ext cx="7349741" cy="1018852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899142" y="3560583"/>
            <a:ext cx="7349741" cy="471624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21" y="608431"/>
            <a:ext cx="8227282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6321" y="1490477"/>
            <a:ext cx="8227282" cy="4759445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493169" y="3848598"/>
            <a:ext cx="5826870" cy="766839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493169" y="4615438"/>
            <a:ext cx="5826870" cy="867645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8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10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8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21" y="608431"/>
            <a:ext cx="8227282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456321" y="1501277"/>
            <a:ext cx="3882780" cy="4748644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4808923" y="1501277"/>
            <a:ext cx="3882780" cy="4748644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21" y="608431"/>
            <a:ext cx="8227282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456321" y="1429274"/>
            <a:ext cx="4006986" cy="38162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456321" y="1854095"/>
            <a:ext cx="4006986" cy="4395826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4677029" y="1421802"/>
            <a:ext cx="4006986" cy="38162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4677029" y="1854095"/>
            <a:ext cx="4006986" cy="4395826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21" y="608431"/>
            <a:ext cx="8227282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456269" y="1555195"/>
            <a:ext cx="3924958" cy="4608432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763021" y="1555280"/>
            <a:ext cx="3920582" cy="4608237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7676456" y="914447"/>
            <a:ext cx="783036" cy="5029459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85832" y="914447"/>
            <a:ext cx="6877219" cy="5029459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62.xml"/><Relationship Id="rId17" Type="http://schemas.openxmlformats.org/officeDocument/2006/relationships/image" Target="../media/image1.png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456321" y="608431"/>
            <a:ext cx="8227282" cy="705636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456321" y="1490477"/>
            <a:ext cx="8227282" cy="4759445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459021" y="6314725"/>
            <a:ext cx="2025094" cy="3168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3087143" y="6314725"/>
            <a:ext cx="2970138" cy="3168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6658509" y="6314725"/>
            <a:ext cx="2025094" cy="3168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0" y="0"/>
            <a:ext cx="9201785" cy="6858635"/>
          </a:xfrm>
          <a:prstGeom prst="rect">
            <a:avLst/>
          </a:prstGeom>
        </p:spPr>
      </p:pic>
    </p:spTree>
    <p:custDataLst>
      <p:tags r:id="rId18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10360" algn="l"/>
          <a:tab pos="1610360" algn="l"/>
          <a:tab pos="1610360" algn="l"/>
          <a:tab pos="1610360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52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4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6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8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8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10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2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timg (1).jpg"/>
          <p:cNvPicPr/>
          <p:nvPr/>
        </p:nvPicPr>
        <p:blipFill>
          <a:blip r:embed="rId1"/>
          <a:srcRect l="2770" t="2532" b="1000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827405" y="1189355"/>
            <a:ext cx="784225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endParaRPr lang="zh-CN" altLang="en-US" sz="2400"/>
          </a:p>
        </p:txBody>
      </p:sp>
      <p:sp>
        <p:nvSpPr>
          <p:cNvPr id="2" name="文本框 1"/>
          <p:cNvSpPr txBox="1"/>
          <p:nvPr/>
        </p:nvSpPr>
        <p:spPr>
          <a:xfrm>
            <a:off x="1731645" y="1075690"/>
            <a:ext cx="6555105" cy="827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l"/>
            <a:r>
              <a:rPr lang="en-US" altLang="zh-CN" sz="2400" b="1" dirty="0">
                <a:ea typeface="宋体" panose="02010600030101010101" pitchFamily="2" charset="-122"/>
                <a:sym typeface="+mn-ea"/>
              </a:rPr>
              <a:t>        </a:t>
            </a:r>
            <a:r>
              <a:rPr lang="zh-CN" altLang="en-US" sz="2000" b="1" dirty="0"/>
              <a:t>保育员是幼儿园中不可或缺的重要岗位，为了提升幼儿园保教队伍的素质，真正做到“保教结合，教养并重”。我园举行了一场别开生面的保育员技能大赛。</a:t>
            </a:r>
            <a:endParaRPr lang="zh-CN" altLang="en-US" sz="2000" b="1" dirty="0"/>
          </a:p>
          <a:p>
            <a:pPr indent="0" algn="l"/>
            <a:r>
              <a:rPr lang="zh-CN" altLang="en-US" sz="2000" b="1" dirty="0"/>
              <a:t>         4月27日下午13：00，保育员技能大赛拉开了序幕。 本次比赛采用理论与实践相结合的形式，内容由“理论知识测试”和“泥工比赛”两部分组成。由园部、保健老师等几位教师担任评委。本着公平公正、相互学习的态度评议各项技能。比赛中，保育员们在规定的时间内，认真完成“理论知识测试”卷；在“泥工”比赛中大家都认真投入，一个个生动形象的小动物在大家的巧手中诞生了。比赛现场气氛虽紧张但是井然有序，每个人都各尽其能，展示了自己的风采。</a:t>
            </a:r>
            <a:endParaRPr lang="zh-CN" altLang="en-US" sz="2000" b="1" dirty="0"/>
          </a:p>
          <a:p>
            <a:pPr indent="0" algn="l"/>
            <a:r>
              <a:rPr lang="zh-CN" altLang="en-US" sz="2000" b="1" dirty="0"/>
              <a:t>         本次比赛，不仅为保育员们提供了一个展现自我的平台，更为保育员之间相互学习、相互交流制造了一个良好机会。今后，我园将继续加强保育员实际操作薄弱环节的研讨，不断开拓创新，针对性地开展业务学习和实践活动，塑造一支有实力、有能力、有朝气的保育员队伍！</a:t>
            </a:r>
            <a:endParaRPr lang="zh-CN" altLang="en-US" sz="2400" b="1" dirty="0"/>
          </a:p>
          <a:p>
            <a:pPr indent="0" algn="l"/>
            <a:endParaRPr lang="zh-CN" altLang="en-US" sz="2400" dirty="0"/>
          </a:p>
          <a:p>
            <a:pPr indent="0" algn="l"/>
            <a:endParaRPr lang="zh-CN" altLang="en-US" sz="2400" dirty="0"/>
          </a:p>
          <a:p>
            <a:pPr indent="0" algn="l"/>
            <a:endParaRPr lang="zh-CN" altLang="en-US" sz="2400" dirty="0"/>
          </a:p>
          <a:p>
            <a:pPr indent="0" algn="l"/>
            <a:endParaRPr lang="zh-CN" altLang="en-US" sz="2400" dirty="0"/>
          </a:p>
          <a:p>
            <a:pPr indent="0" algn="l"/>
            <a:endParaRPr lang="zh-CN" altLang="en-US" sz="2400" dirty="0"/>
          </a:p>
          <a:p>
            <a:pPr indent="0" algn="l"/>
            <a:endParaRPr lang="zh-CN" altLang="en-US" sz="2400" dirty="0"/>
          </a:p>
          <a:p>
            <a:pPr indent="0" algn="l"/>
            <a:endParaRPr lang="zh-CN" altLang="en-US" sz="2400" dirty="0"/>
          </a:p>
        </p:txBody>
      </p:sp>
      <p:sp>
        <p:nvSpPr>
          <p:cNvPr id="3" name="文本框 2"/>
          <p:cNvSpPr txBox="1"/>
          <p:nvPr/>
        </p:nvSpPr>
        <p:spPr>
          <a:xfrm>
            <a:off x="3175000" y="492125"/>
            <a:ext cx="354139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0" algn="l"/>
            <a:r>
              <a:rPr lang="en-US" altLang="zh-CN" sz="3200" b="1">
                <a:ea typeface="宋体" panose="02010600030101010101" pitchFamily="2" charset="-122"/>
                <a:sym typeface="+mn-ea"/>
              </a:rPr>
              <a:t>展我技能 亮我风采</a:t>
            </a:r>
            <a:endParaRPr lang="zh-CN" altLang="en-US" sz="32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871470" y="152400"/>
            <a:ext cx="340042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/>
              <a:t>保育员技能大赛照片</a:t>
            </a:r>
            <a:endParaRPr lang="zh-CN" altLang="en-US" sz="2800" b="1"/>
          </a:p>
        </p:txBody>
      </p:sp>
      <p:pic>
        <p:nvPicPr>
          <p:cNvPr id="11" name="图片 1" descr="NeoImage_副本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183765" y="674370"/>
            <a:ext cx="5226050" cy="6139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图片 2" descr="微信图片_20181017100614"/>
          <p:cNvPicPr>
            <a:picLocks noChangeAspect="1"/>
          </p:cNvPicPr>
          <p:nvPr/>
        </p:nvPicPr>
        <p:blipFill>
          <a:blip r:embed="rId2">
            <a:clrChange>
              <a:clrFrom>
                <a:srgbClr val="FAFAFA">
                  <a:alpha val="100000"/>
                </a:srgbClr>
              </a:clrFrom>
              <a:clrTo>
                <a:srgbClr val="FAFAFA">
                  <a:alpha val="100000"/>
                  <a:alpha val="0"/>
                </a:srgbClr>
              </a:clrTo>
            </a:clrChange>
          </a:blip>
          <a:srcRect l="-3496" t="-15674" r="7373" b="25615"/>
          <a:stretch>
            <a:fillRect/>
          </a:stretch>
        </p:blipFill>
        <p:spPr>
          <a:xfrm rot="20880000">
            <a:off x="180340" y="1023620"/>
            <a:ext cx="2087880" cy="1955800"/>
          </a:xfrm>
          <a:prstGeom prst="rect">
            <a:avLst/>
          </a:prstGeom>
        </p:spPr>
      </p:pic>
      <p:pic>
        <p:nvPicPr>
          <p:cNvPr id="4" name="图片 3" descr="微信图片_201810171006141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rcRect b="27500"/>
          <a:stretch>
            <a:fillRect/>
          </a:stretch>
        </p:blipFill>
        <p:spPr>
          <a:xfrm rot="480000">
            <a:off x="7086600" y="4622165"/>
            <a:ext cx="1828800" cy="132588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444</Words>
  <Application>WPS 演示</Application>
  <PresentationFormat>宽屏</PresentationFormat>
  <Paragraphs>15</Paragraphs>
  <Slides>2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181</cp:revision>
  <dcterms:created xsi:type="dcterms:W3CDTF">2019-06-19T02:08:00Z</dcterms:created>
  <dcterms:modified xsi:type="dcterms:W3CDTF">2020-06-16T05:54:48Z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2052-11.1.0.9740</vt:lpwstr>
  </property>
</Properties>
</file>