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29" r:id="rId3"/>
    <p:sldId id="43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1731645" y="1075690"/>
            <a:ext cx="6555105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/>
            <a:r>
              <a:rPr lang="en-US" altLang="zh-CN" sz="2400" b="1" dirty="0">
                <a:ea typeface="宋体" panose="02010600030101010101" pitchFamily="2" charset="-122"/>
                <a:sym typeface="+mn-ea"/>
              </a:rPr>
              <a:t>        </a:t>
            </a:r>
            <a:r>
              <a:rPr lang="zh-CN" altLang="en-US" sz="2000" b="1" dirty="0"/>
              <a:t>保育员是幼儿园中不可或缺的重要岗位，为了提升幼儿园保教队伍的素质，真正做到“保教结合，教养并重”。我园举行了一场别开生面的保育员技能大赛。</a:t>
            </a:r>
            <a:endParaRPr lang="zh-CN" altLang="en-US" sz="2000" b="1" dirty="0"/>
          </a:p>
          <a:p>
            <a:pPr indent="0" algn="l"/>
            <a:r>
              <a:rPr lang="zh-CN" altLang="en-US" sz="2000" b="1" dirty="0"/>
              <a:t>         4月27日下午13：00，保育员技能大赛拉开了序幕。 本次比赛采用理论与实践相结合的形式，内容由“理论知识测试”和“泥工比赛”两部分组成。由园部、保健老师等几位教师担任评委。本着公平公正、相互学习的态度评议各项技能。比赛中，保育员们在规定的时间内，认真完成“理论知识测试”卷；在“泥工”比赛中大家都认真投入，一个个生动形象的小动物在大家的巧手中诞生了。比赛现场气氛虽紧张但是井然有序，每个人都各尽其能，展示了自己的风采。</a:t>
            </a:r>
            <a:endParaRPr lang="zh-CN" altLang="en-US" sz="2000" b="1" dirty="0"/>
          </a:p>
          <a:p>
            <a:pPr indent="0" algn="l"/>
            <a:r>
              <a:rPr lang="zh-CN" altLang="en-US" sz="2000" b="1" dirty="0"/>
              <a:t>         本次比赛，不仅为保育员们提供了一个展现自我的平台，更为保育员之间相互学习、相互交流制造了一个良好机会。今后，我园将继续加强保育员实际操作薄弱环节的研讨，不断开拓创新，针对性地开展业务学习和实践活动，塑造一支有实力、有能力、有朝气的保育员队伍！</a:t>
            </a:r>
            <a:endParaRPr lang="zh-CN" altLang="en-US" sz="2400" b="1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  <a:p>
            <a:pPr indent="0" algn="l"/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3175000" y="492125"/>
            <a:ext cx="35413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/>
            <a:r>
              <a:rPr lang="en-US" altLang="zh-CN" sz="3200" b="1">
                <a:ea typeface="宋体" panose="02010600030101010101" pitchFamily="2" charset="-122"/>
                <a:sym typeface="+mn-ea"/>
              </a:rPr>
              <a:t>展我技能 亮我风采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71470" y="152400"/>
            <a:ext cx="34004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保育员技能大赛照片</a:t>
            </a:r>
            <a:endParaRPr lang="zh-CN" altLang="en-US" sz="2800" b="1"/>
          </a:p>
        </p:txBody>
      </p:sp>
      <p:pic>
        <p:nvPicPr>
          <p:cNvPr id="11" name="图片 1" descr="NeoImage_副本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83765" y="674370"/>
            <a:ext cx="5226050" cy="613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 descr="微信图片_20181017100614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-3496" t="-15674" r="7373" b="25615"/>
          <a:stretch>
            <a:fillRect/>
          </a:stretch>
        </p:blipFill>
        <p:spPr>
          <a:xfrm rot="20880000">
            <a:off x="180340" y="1023620"/>
            <a:ext cx="2087880" cy="1955800"/>
          </a:xfrm>
          <a:prstGeom prst="rect">
            <a:avLst/>
          </a:prstGeom>
        </p:spPr>
      </p:pic>
      <p:pic>
        <p:nvPicPr>
          <p:cNvPr id="4" name="图片 3" descr="微信图片_20181017100614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b="27500"/>
          <a:stretch>
            <a:fillRect/>
          </a:stretch>
        </p:blipFill>
        <p:spPr>
          <a:xfrm rot="480000">
            <a:off x="7086600" y="4622165"/>
            <a:ext cx="1828800" cy="13258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WPS 演示</Application>
  <PresentationFormat>宽屏</PresentationFormat>
  <Paragraphs>15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181</cp:revision>
  <dcterms:created xsi:type="dcterms:W3CDTF">2019-06-19T02:08:00Z</dcterms:created>
  <dcterms:modified xsi:type="dcterms:W3CDTF">2020-06-16T05:54:48Z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