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2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899142" y="914447"/>
            <a:ext cx="7349741" cy="2570532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899142" y="3560583"/>
            <a:ext cx="7349741" cy="1472476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456321" y="774040"/>
            <a:ext cx="8229982" cy="5483082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899142" y="2484128"/>
            <a:ext cx="7349741" cy="101885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899142" y="3560583"/>
            <a:ext cx="7349741" cy="471624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6321" y="1490477"/>
            <a:ext cx="8227282" cy="4759445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493169" y="3848598"/>
            <a:ext cx="5826870" cy="76683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493169" y="4615438"/>
            <a:ext cx="5826870" cy="8676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6321" y="1501277"/>
            <a:ext cx="3882780" cy="4748644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808923" y="1501277"/>
            <a:ext cx="3882780" cy="4748644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56321" y="1429274"/>
            <a:ext cx="4006986" cy="38162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56321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77029" y="1421802"/>
            <a:ext cx="4006986" cy="38162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77029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456269" y="1555195"/>
            <a:ext cx="3924958" cy="4608432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763021" y="1555280"/>
            <a:ext cx="3920582" cy="460823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7676456" y="914447"/>
            <a:ext cx="783036" cy="5029459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85832" y="914447"/>
            <a:ext cx="6877219" cy="5029459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image" Target="../media/image1.png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456321" y="608431"/>
            <a:ext cx="8227282" cy="705636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456321" y="1490477"/>
            <a:ext cx="8227282" cy="475944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459021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087143" y="6314725"/>
            <a:ext cx="2970138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6658509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9201785" cy="6858635"/>
          </a:xfrm>
          <a:prstGeom prst="rect">
            <a:avLst/>
          </a:prstGeom>
        </p:spPr>
      </p:pic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10360" algn="l"/>
          <a:tab pos="1610360" algn="l"/>
          <a:tab pos="1610360" algn="l"/>
          <a:tab pos="1610360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4855" y="561975"/>
            <a:ext cx="79114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         </a:t>
            </a:r>
            <a:r>
              <a:rPr lang="zh-CN" altLang="en-US" sz="2000" b="1" dirty="0"/>
              <a:t>我园定期聘请徐学敏专家指导教师开展创意美术活动，使我园幼儿</a:t>
            </a:r>
            <a:r>
              <a:rPr lang="zh-CN" altLang="en-US" sz="2000" b="1" dirty="0" smtClean="0"/>
              <a:t>的创意美术水平</a:t>
            </a:r>
            <a:r>
              <a:rPr lang="zh-CN" altLang="en-US" sz="2000" b="1" dirty="0"/>
              <a:t>更上一个台阶</a:t>
            </a:r>
            <a:r>
              <a:rPr lang="zh-CN" altLang="en-US" sz="2000" dirty="0"/>
              <a:t>。</a:t>
            </a:r>
            <a:endParaRPr lang="zh-CN" altLang="en-US" sz="2000" dirty="0"/>
          </a:p>
        </p:txBody>
      </p:sp>
      <p:sp>
        <p:nvSpPr>
          <p:cNvPr id="3" name="文本框 2"/>
          <p:cNvSpPr txBox="1"/>
          <p:nvPr/>
        </p:nvSpPr>
        <p:spPr>
          <a:xfrm>
            <a:off x="3328670" y="73025"/>
            <a:ext cx="23279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园级研讨活动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图片 4" descr="微信图片_20190529122835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880110" y="1268730"/>
            <a:ext cx="3519170" cy="2639695"/>
          </a:xfrm>
          <a:prstGeom prst="rect">
            <a:avLst/>
          </a:prstGeom>
        </p:spPr>
      </p:pic>
      <p:pic>
        <p:nvPicPr>
          <p:cNvPr id="6" name="图片 5" descr="微信图片_2019052912404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5855" y="1282065"/>
            <a:ext cx="3502025" cy="2626360"/>
          </a:xfrm>
          <a:prstGeom prst="rect">
            <a:avLst/>
          </a:prstGeom>
        </p:spPr>
      </p:pic>
      <p:pic>
        <p:nvPicPr>
          <p:cNvPr id="7" name="图片 6" descr="微信图片_2019052912411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4855" y="4018280"/>
            <a:ext cx="3654425" cy="2740660"/>
          </a:xfrm>
          <a:prstGeom prst="rect">
            <a:avLst/>
          </a:prstGeom>
        </p:spPr>
      </p:pic>
      <p:pic>
        <p:nvPicPr>
          <p:cNvPr id="8" name="图片 7" descr="微信图片_2019052912413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5855" y="4054475"/>
            <a:ext cx="3737610" cy="2707640"/>
          </a:xfrm>
          <a:prstGeom prst="rect">
            <a:avLst/>
          </a:prstGeom>
        </p:spPr>
      </p:pic>
      <p:pic>
        <p:nvPicPr>
          <p:cNvPr id="9" name="图片 8" descr="微信图片_2018101710061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AFAFA">
                  <a:alpha val="100000"/>
                </a:srgbClr>
              </a:clrFrom>
              <a:clrTo>
                <a:srgbClr val="FAFAFA">
                  <a:alpha val="100000"/>
                  <a:alpha val="0"/>
                </a:srgbClr>
              </a:clrTo>
            </a:clrChange>
          </a:blip>
          <a:srcRect l="7158" t="14697" r="1416" b="26963"/>
          <a:stretch>
            <a:fillRect/>
          </a:stretch>
        </p:blipFill>
        <p:spPr>
          <a:xfrm rot="20640000">
            <a:off x="74345" y="135898"/>
            <a:ext cx="1083277" cy="691687"/>
          </a:xfrm>
          <a:prstGeom prst="rect">
            <a:avLst/>
          </a:prstGeom>
        </p:spPr>
      </p:pic>
      <p:pic>
        <p:nvPicPr>
          <p:cNvPr id="10" name="图片 9" descr="微信图片_201810171006141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3FCFB">
                  <a:alpha val="100000"/>
                </a:srgbClr>
              </a:clrFrom>
              <a:clrTo>
                <a:srgbClr val="F3FCFB">
                  <a:alpha val="100000"/>
                  <a:alpha val="0"/>
                </a:srgbClr>
              </a:clrTo>
            </a:clrChange>
          </a:blip>
          <a:srcRect t="11668" b="26135"/>
          <a:stretch>
            <a:fillRect/>
          </a:stretch>
        </p:blipFill>
        <p:spPr>
          <a:xfrm rot="660000">
            <a:off x="4064479" y="3614794"/>
            <a:ext cx="1275042" cy="793431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WPS 演示</Application>
  <PresentationFormat>宽屏</PresentationFormat>
  <Paragraphs>4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Wingdings</vt:lpstr>
      <vt:lpstr>黑体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179</cp:revision>
  <dcterms:created xsi:type="dcterms:W3CDTF">2019-06-19T02:08:00Z</dcterms:created>
  <dcterms:modified xsi:type="dcterms:W3CDTF">2020-06-16T05:54:21Z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