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424" r:id="rId3"/>
    <p:sldId id="425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899142" y="914447"/>
            <a:ext cx="7349741" cy="2570532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899142" y="3560583"/>
            <a:ext cx="7349741" cy="1472476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835" indent="0" algn="ctr">
              <a:buNone/>
              <a:defRPr sz="1600"/>
            </a:lvl7pPr>
            <a:lvl8pPr marL="3201035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456321" y="774040"/>
            <a:ext cx="8229982" cy="5483082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899142" y="2484128"/>
            <a:ext cx="7349741" cy="1018852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899142" y="3560583"/>
            <a:ext cx="7349741" cy="471624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6321" y="1490477"/>
            <a:ext cx="8227282" cy="4759445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493169" y="3848598"/>
            <a:ext cx="5826870" cy="766839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493169" y="4615438"/>
            <a:ext cx="5826870" cy="8676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8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10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456321" y="1501277"/>
            <a:ext cx="3882780" cy="4748644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808923" y="1501277"/>
            <a:ext cx="3882780" cy="4748644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456321" y="1429274"/>
            <a:ext cx="4006986" cy="38162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56321" y="1854095"/>
            <a:ext cx="4006986" cy="4395826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4677029" y="1421802"/>
            <a:ext cx="4006986" cy="38162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4677029" y="1854095"/>
            <a:ext cx="4006986" cy="4395826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456269" y="1555195"/>
            <a:ext cx="3924958" cy="4608432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763021" y="1555280"/>
            <a:ext cx="3920582" cy="4608237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7676456" y="914447"/>
            <a:ext cx="783036" cy="5029459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85832" y="914447"/>
            <a:ext cx="6877219" cy="5029459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image" Target="../media/image1.png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456321" y="608431"/>
            <a:ext cx="8227282" cy="705636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456321" y="1490477"/>
            <a:ext cx="8227282" cy="475944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459021" y="6314725"/>
            <a:ext cx="2025094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3087143" y="6314725"/>
            <a:ext cx="2970138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6658509" y="6314725"/>
            <a:ext cx="2025094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0" y="0"/>
            <a:ext cx="9201785" cy="6858635"/>
          </a:xfrm>
          <a:prstGeom prst="rect">
            <a:avLst/>
          </a:prstGeom>
        </p:spPr>
      </p:pic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10360" algn="l"/>
          <a:tab pos="1610360" algn="l"/>
          <a:tab pos="1610360" algn="l"/>
          <a:tab pos="1610360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52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8.jpeg"/><Relationship Id="rId7" Type="http://schemas.openxmlformats.org/officeDocument/2006/relationships/image" Target="../media/image7.jpeg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tags" Target="../tags/tag64.xml"/><Relationship Id="rId2" Type="http://schemas.openxmlformats.org/officeDocument/2006/relationships/image" Target="../media/image3.jpeg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timg (1).jpg"/>
          <p:cNvPicPr/>
          <p:nvPr/>
        </p:nvPicPr>
        <p:blipFill>
          <a:blip r:embed="rId1"/>
          <a:srcRect l="2770" t="2532" b="100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790065" y="833120"/>
            <a:ext cx="70110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“观察互学习，故事伴成长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”</a:t>
            </a:r>
            <a:endParaRPr lang="en-US" altLang="zh-CN" sz="2800" b="1" dirty="0" smtClean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algn="ctr"/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——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越溪幼儿园开展教师学习故事撰写与分享交流活动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928794" y="2357430"/>
            <a:ext cx="6392881" cy="31692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304800"/>
            <a:r>
              <a:rPr lang="en-US" altLang="zh-CN" sz="2000" b="1" dirty="0">
                <a:ea typeface="宋体" panose="02010600030101010101" pitchFamily="2" charset="-122"/>
              </a:rPr>
              <a:t>   </a:t>
            </a:r>
            <a:r>
              <a:rPr sz="2000" b="1" dirty="0"/>
              <a:t>今年学前教育宣传月的主题是“我是幼儿园教师”，为了展现幼儿园教师的职业特点和专业内涵，探知作为幼儿教师的专业坚守，更为了进一步引领教师用科学的方法观察幼儿，正确解读幼儿的行为，了解其发展、需要和可能，以采用更有效的教育策略，更好地支持和促进幼儿的发展。越溪实验小学附属幼儿园于2018年6月举行了教师“学习故事”撰写与分享交流活动。5号下午老师集中在多功能厅观看“幼儿在美术区”活动视频，进行记录观察分析！会后老师们进行了观察记录的分享和评比！</a:t>
            </a:r>
            <a:endParaRPr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978660" y="382270"/>
            <a:ext cx="518668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学习故事撰写与分享交流活动</a:t>
            </a:r>
            <a:endParaRPr lang="zh-CN" altLang="en-US" sz="2800"/>
          </a:p>
        </p:txBody>
      </p:sp>
      <p:pic>
        <p:nvPicPr>
          <p:cNvPr id="9" name="图片 8" descr="微信图片_2019022116280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4557395" y="946150"/>
            <a:ext cx="4004945" cy="2672080"/>
          </a:xfrm>
          <a:prstGeom prst="rect">
            <a:avLst/>
          </a:prstGeom>
        </p:spPr>
      </p:pic>
      <p:pic>
        <p:nvPicPr>
          <p:cNvPr id="10" name="图片 9" descr="微信图片_20190221162900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64160" y="3952875"/>
            <a:ext cx="4004945" cy="2780030"/>
          </a:xfrm>
          <a:prstGeom prst="rect">
            <a:avLst/>
          </a:prstGeom>
        </p:spPr>
      </p:pic>
      <p:pic>
        <p:nvPicPr>
          <p:cNvPr id="11" name="图片 10" descr="微信图片_2019022116284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4160" y="946150"/>
            <a:ext cx="4004945" cy="2672080"/>
          </a:xfrm>
          <a:prstGeom prst="rect">
            <a:avLst/>
          </a:prstGeom>
        </p:spPr>
      </p:pic>
      <p:pic>
        <p:nvPicPr>
          <p:cNvPr id="12" name="图片 11" descr="微信图片_201902211629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57395" y="3930015"/>
            <a:ext cx="4004945" cy="2802890"/>
          </a:xfrm>
          <a:prstGeom prst="rect">
            <a:avLst/>
          </a:prstGeom>
        </p:spPr>
      </p:pic>
      <p:pic>
        <p:nvPicPr>
          <p:cNvPr id="7" name="图片 6" descr="微信图片_20181017100614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AFAFA">
                  <a:alpha val="100000"/>
                </a:srgbClr>
              </a:clrFrom>
              <a:clrTo>
                <a:srgbClr val="FAFAFA">
                  <a:alpha val="100000"/>
                  <a:alpha val="0"/>
                </a:srgbClr>
              </a:clrTo>
            </a:clrChange>
          </a:blip>
          <a:srcRect l="7158" t="14697" r="1416" b="26963"/>
          <a:stretch>
            <a:fillRect/>
          </a:stretch>
        </p:blipFill>
        <p:spPr>
          <a:xfrm rot="20640000">
            <a:off x="88077" y="160998"/>
            <a:ext cx="1283360" cy="819443"/>
          </a:xfrm>
          <a:prstGeom prst="rect">
            <a:avLst/>
          </a:prstGeom>
        </p:spPr>
      </p:pic>
      <p:pic>
        <p:nvPicPr>
          <p:cNvPr id="8" name="图片 7" descr="微信图片_201810171006141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3FCFB">
                  <a:alpha val="100000"/>
                </a:srgbClr>
              </a:clrFrom>
              <a:clrTo>
                <a:srgbClr val="F3FCFB">
                  <a:alpha val="100000"/>
                  <a:alpha val="0"/>
                </a:srgbClr>
              </a:clrTo>
            </a:clrChange>
          </a:blip>
          <a:srcRect t="11668" b="26135"/>
          <a:stretch>
            <a:fillRect/>
          </a:stretch>
        </p:blipFill>
        <p:spPr>
          <a:xfrm rot="660000">
            <a:off x="7361331" y="133484"/>
            <a:ext cx="1488321" cy="92615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PLACING_PICTURE_USER_VIEWPORT" val="{&quot;height&quot;:4270,&quot;width&quot;:6400}"/>
</p:tagLst>
</file>

<file path=ppt/tags/tag64.xml><?xml version="1.0" encoding="utf-8"?>
<p:tagLst xmlns:p="http://schemas.openxmlformats.org/presentationml/2006/main">
  <p:tag name="KSO_WM_UNIT_PLACING_PICTURE_USER_VIEWPORT" val="{&quot;height&quot;:4800,&quot;width&quot;:6400}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275</Words>
  <Application>WPS 演示</Application>
  <PresentationFormat>宽屏</PresentationFormat>
  <Paragraphs>7</Paragraphs>
  <Slides>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黑体</vt:lpstr>
      <vt:lpstr>Arial Unicode MS</vt:lpstr>
      <vt:lpstr>Calibri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178</cp:revision>
  <dcterms:created xsi:type="dcterms:W3CDTF">2019-06-19T02:08:00Z</dcterms:created>
  <dcterms:modified xsi:type="dcterms:W3CDTF">2020-06-16T05:54:05Z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